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1"/>
  </p:notesMasterIdLst>
  <p:sldIdLst>
    <p:sldId id="580" r:id="rId2"/>
    <p:sldId id="683" r:id="rId3"/>
    <p:sldId id="584" r:id="rId4"/>
    <p:sldId id="679" r:id="rId5"/>
    <p:sldId id="680" r:id="rId6"/>
    <p:sldId id="661" r:id="rId7"/>
    <p:sldId id="595" r:id="rId8"/>
    <p:sldId id="642" r:id="rId9"/>
    <p:sldId id="644" r:id="rId10"/>
    <p:sldId id="677" r:id="rId11"/>
    <p:sldId id="676" r:id="rId12"/>
    <p:sldId id="678" r:id="rId13"/>
    <p:sldId id="646" r:id="rId14"/>
    <p:sldId id="652" r:id="rId15"/>
    <p:sldId id="653" r:id="rId16"/>
    <p:sldId id="681" r:id="rId17"/>
    <p:sldId id="654" r:id="rId18"/>
    <p:sldId id="655" r:id="rId19"/>
    <p:sldId id="659" r:id="rId20"/>
    <p:sldId id="662" r:id="rId21"/>
    <p:sldId id="663" r:id="rId22"/>
    <p:sldId id="665" r:id="rId23"/>
    <p:sldId id="367" r:id="rId24"/>
    <p:sldId id="684" r:id="rId25"/>
    <p:sldId id="687" r:id="rId26"/>
    <p:sldId id="689" r:id="rId27"/>
    <p:sldId id="690" r:id="rId28"/>
    <p:sldId id="691" r:id="rId29"/>
    <p:sldId id="674"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7491" userDrawn="1">
          <p15:clr>
            <a:srgbClr val="A4A3A4"/>
          </p15:clr>
        </p15:guide>
        <p15:guide id="6" orient="horz" pos="663" userDrawn="1">
          <p15:clr>
            <a:srgbClr val="A4A3A4"/>
          </p15:clr>
        </p15:guide>
        <p15:guide id="7" orient="horz" pos="2160" userDrawn="1">
          <p15:clr>
            <a:srgbClr val="A4A3A4"/>
          </p15:clr>
        </p15:guide>
        <p15:guide id="8" orient="horz" pos="268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884"/>
    <a:srgbClr val="96A600"/>
    <a:srgbClr val="002950"/>
    <a:srgbClr val="E8F4CF"/>
    <a:srgbClr val="4EFC88"/>
    <a:srgbClr val="EEEEEE"/>
    <a:srgbClr val="424242"/>
    <a:srgbClr val="008375"/>
    <a:srgbClr val="C8EDFA"/>
    <a:srgbClr val="4EC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D2F5D-A799-4F7C-AEDF-1E02722AF2BA}" v="19" dt="2025-02-04T12:09:31.94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pos="7491"/>
        <p:guide orient="horz" pos="663"/>
        <p:guide orient="horz" pos="2160"/>
        <p:guide orient="horz" pos="268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imilian Himberger" userId="7b078164-b2fd-4b44-8863-6838aacc6430" providerId="ADAL" clId="{90531594-2577-49C0-9503-318CC1B83CA1}"/>
    <pc:docChg chg="undo custSel addSld delSld modSld">
      <pc:chgData name="Maximilian Himberger" userId="7b078164-b2fd-4b44-8863-6838aacc6430" providerId="ADAL" clId="{90531594-2577-49C0-9503-318CC1B83CA1}" dt="2023-01-26T11:35:03.825" v="581" actId="1076"/>
      <pc:docMkLst>
        <pc:docMk/>
      </pc:docMkLst>
      <pc:sldChg chg="del">
        <pc:chgData name="Maximilian Himberger" userId="7b078164-b2fd-4b44-8863-6838aacc6430" providerId="ADAL" clId="{90531594-2577-49C0-9503-318CC1B83CA1}" dt="2023-01-23T09:50:46.516" v="23" actId="2696"/>
        <pc:sldMkLst>
          <pc:docMk/>
          <pc:sldMk cId="2652318066" sldId="259"/>
        </pc:sldMkLst>
      </pc:sldChg>
      <pc:sldChg chg="delSp mod">
        <pc:chgData name="Maximilian Himberger" userId="7b078164-b2fd-4b44-8863-6838aacc6430" providerId="ADAL" clId="{90531594-2577-49C0-9503-318CC1B83CA1}" dt="2023-01-26T10:36:28.743" v="544" actId="478"/>
        <pc:sldMkLst>
          <pc:docMk/>
          <pc:sldMk cId="3656582118" sldId="580"/>
        </pc:sldMkLst>
      </pc:sldChg>
      <pc:sldChg chg="modSp mod">
        <pc:chgData name="Maximilian Himberger" userId="7b078164-b2fd-4b44-8863-6838aacc6430" providerId="ADAL" clId="{90531594-2577-49C0-9503-318CC1B83CA1}" dt="2023-01-23T13:02:45.378" v="495" actId="14100"/>
        <pc:sldMkLst>
          <pc:docMk/>
          <pc:sldMk cId="653516122" sldId="662"/>
        </pc:sldMkLst>
      </pc:sldChg>
      <pc:sldChg chg="modSp mod">
        <pc:chgData name="Maximilian Himberger" userId="7b078164-b2fd-4b44-8863-6838aacc6430" providerId="ADAL" clId="{90531594-2577-49C0-9503-318CC1B83CA1}" dt="2023-01-23T13:02:53.981" v="496" actId="14100"/>
        <pc:sldMkLst>
          <pc:docMk/>
          <pc:sldMk cId="682659196" sldId="663"/>
        </pc:sldMkLst>
      </pc:sldChg>
      <pc:sldChg chg="delSp mod">
        <pc:chgData name="Maximilian Himberger" userId="7b078164-b2fd-4b44-8863-6838aacc6430" providerId="ADAL" clId="{90531594-2577-49C0-9503-318CC1B83CA1}" dt="2023-01-26T10:36:40.629" v="545" actId="478"/>
        <pc:sldMkLst>
          <pc:docMk/>
          <pc:sldMk cId="3246386893" sldId="670"/>
        </pc:sldMkLst>
      </pc:sldChg>
      <pc:sldChg chg="addSp modSp mod">
        <pc:chgData name="Maximilian Himberger" userId="7b078164-b2fd-4b44-8863-6838aacc6430" providerId="ADAL" clId="{90531594-2577-49C0-9503-318CC1B83CA1}" dt="2023-01-26T10:36:04.038" v="542" actId="1076"/>
        <pc:sldMkLst>
          <pc:docMk/>
          <pc:sldMk cId="2405133969" sldId="673"/>
        </pc:sldMkLst>
      </pc:sldChg>
      <pc:sldChg chg="delSp mod">
        <pc:chgData name="Maximilian Himberger" userId="7b078164-b2fd-4b44-8863-6838aacc6430" providerId="ADAL" clId="{90531594-2577-49C0-9503-318CC1B83CA1}" dt="2023-01-26T10:36:24.124" v="543" actId="478"/>
        <pc:sldMkLst>
          <pc:docMk/>
          <pc:sldMk cId="3858271943" sldId="674"/>
        </pc:sldMkLst>
      </pc:sldChg>
      <pc:sldChg chg="addSp delSp modSp add mod">
        <pc:chgData name="Maximilian Himberger" userId="7b078164-b2fd-4b44-8863-6838aacc6430" providerId="ADAL" clId="{90531594-2577-49C0-9503-318CC1B83CA1}" dt="2023-01-26T11:35:03.825" v="581" actId="1076"/>
        <pc:sldMkLst>
          <pc:docMk/>
          <pc:sldMk cId="2322845277" sldId="675"/>
        </pc:sldMkLst>
      </pc:sldChg>
      <pc:sldChg chg="add del">
        <pc:chgData name="Maximilian Himberger" userId="7b078164-b2fd-4b44-8863-6838aacc6430" providerId="ADAL" clId="{90531594-2577-49C0-9503-318CC1B83CA1}" dt="2023-01-23T09:41:19.563" v="21"/>
        <pc:sldMkLst>
          <pc:docMk/>
          <pc:sldMk cId="465393036" sldId="676"/>
        </pc:sldMkLst>
      </pc:sldChg>
      <pc:sldMasterChg chg="delSldLayout">
        <pc:chgData name="Maximilian Himberger" userId="7b078164-b2fd-4b44-8863-6838aacc6430" providerId="ADAL" clId="{90531594-2577-49C0-9503-318CC1B83CA1}" dt="2023-01-23T09:50:46.516" v="23" actId="2696"/>
        <pc:sldMasterMkLst>
          <pc:docMk/>
          <pc:sldMasterMk cId="395316526" sldId="2147483648"/>
        </pc:sldMasterMkLst>
        <pc:sldLayoutChg chg="del">
          <pc:chgData name="Maximilian Himberger" userId="7b078164-b2fd-4b44-8863-6838aacc6430" providerId="ADAL" clId="{90531594-2577-49C0-9503-318CC1B83CA1}" dt="2023-01-23T09:50:46.516" v="23" actId="2696"/>
          <pc:sldLayoutMkLst>
            <pc:docMk/>
            <pc:sldMasterMk cId="395316526" sldId="2147483648"/>
            <pc:sldLayoutMk cId="3632598702" sldId="2147483675"/>
          </pc:sldLayoutMkLst>
        </pc:sldLayoutChg>
      </pc:sldMasterChg>
    </pc:docChg>
  </pc:docChgLst>
  <pc:docChgLst>
    <pc:chgData name="Maximilian Himberger" userId="7b078164-b2fd-4b44-8863-6838aacc6430" providerId="ADAL" clId="{B23D2F5D-A799-4F7C-AEDF-1E02722AF2BA}"/>
    <pc:docChg chg="undo custSel addSld delSld modSld sldOrd">
      <pc:chgData name="Maximilian Himberger" userId="7b078164-b2fd-4b44-8863-6838aacc6430" providerId="ADAL" clId="{B23D2F5D-A799-4F7C-AEDF-1E02722AF2BA}" dt="2025-02-04T12:12:22.803" v="714" actId="1076"/>
      <pc:docMkLst>
        <pc:docMk/>
      </pc:docMkLst>
      <pc:sldChg chg="addSp delSp modSp mod">
        <pc:chgData name="Maximilian Himberger" userId="7b078164-b2fd-4b44-8863-6838aacc6430" providerId="ADAL" clId="{B23D2F5D-A799-4F7C-AEDF-1E02722AF2BA}" dt="2025-02-04T11:48:04.699" v="710" actId="20577"/>
        <pc:sldMkLst>
          <pc:docMk/>
          <pc:sldMk cId="3656582118" sldId="580"/>
        </pc:sldMkLst>
        <pc:spChg chg="mod">
          <ac:chgData name="Maximilian Himberger" userId="7b078164-b2fd-4b44-8863-6838aacc6430" providerId="ADAL" clId="{B23D2F5D-A799-4F7C-AEDF-1E02722AF2BA}" dt="2025-02-04T11:48:04.699" v="710" actId="20577"/>
          <ac:spMkLst>
            <pc:docMk/>
            <pc:sldMk cId="3656582118" sldId="580"/>
            <ac:spMk id="22" creationId="{63EF205B-7D6A-4556-8F29-DB3E8AAB43E7}"/>
          </ac:spMkLst>
        </pc:spChg>
        <pc:spChg chg="mod">
          <ac:chgData name="Maximilian Himberger" userId="7b078164-b2fd-4b44-8863-6838aacc6430" providerId="ADAL" clId="{B23D2F5D-A799-4F7C-AEDF-1E02722AF2BA}" dt="2025-02-04T11:47:50.380" v="699" actId="20577"/>
          <ac:spMkLst>
            <pc:docMk/>
            <pc:sldMk cId="3656582118" sldId="580"/>
            <ac:spMk id="23" creationId="{906A7B12-7AF4-4BA8-8EDC-15301F664273}"/>
          </ac:spMkLst>
        </pc:spChg>
      </pc:sldChg>
      <pc:sldChg chg="addSp delSp modSp mod">
        <pc:chgData name="Maximilian Himberger" userId="7b078164-b2fd-4b44-8863-6838aacc6430" providerId="ADAL" clId="{B23D2F5D-A799-4F7C-AEDF-1E02722AF2BA}" dt="2023-12-20T13:11:35.400" v="565" actId="1076"/>
        <pc:sldMkLst>
          <pc:docMk/>
          <pc:sldMk cId="1696132678" sldId="584"/>
        </pc:sldMkLst>
      </pc:sldChg>
      <pc:sldChg chg="addSp delSp modSp mod ord">
        <pc:chgData name="Maximilian Himberger" userId="7b078164-b2fd-4b44-8863-6838aacc6430" providerId="ADAL" clId="{B23D2F5D-A799-4F7C-AEDF-1E02722AF2BA}" dt="2023-03-27T14:06:25.300" v="42" actId="14100"/>
        <pc:sldMkLst>
          <pc:docMk/>
          <pc:sldMk cId="1570402231" sldId="646"/>
        </pc:sldMkLst>
      </pc:sldChg>
      <pc:sldChg chg="addSp delSp modSp mod">
        <pc:chgData name="Maximilian Himberger" userId="7b078164-b2fd-4b44-8863-6838aacc6430" providerId="ADAL" clId="{B23D2F5D-A799-4F7C-AEDF-1E02722AF2BA}" dt="2023-03-27T13:48:34.525" v="13" actId="1076"/>
        <pc:sldMkLst>
          <pc:docMk/>
          <pc:sldMk cId="3876155745" sldId="659"/>
        </pc:sldMkLst>
      </pc:sldChg>
      <pc:sldChg chg="add del ord">
        <pc:chgData name="Maximilian Himberger" userId="7b078164-b2fd-4b44-8863-6838aacc6430" providerId="ADAL" clId="{B23D2F5D-A799-4F7C-AEDF-1E02722AF2BA}" dt="2025-02-04T12:09:46.585" v="713" actId="47"/>
        <pc:sldMkLst>
          <pc:docMk/>
          <pc:sldMk cId="3046616460" sldId="666"/>
        </pc:sldMkLst>
      </pc:sldChg>
      <pc:sldChg chg="del">
        <pc:chgData name="Maximilian Himberger" userId="7b078164-b2fd-4b44-8863-6838aacc6430" providerId="ADAL" clId="{B23D2F5D-A799-4F7C-AEDF-1E02722AF2BA}" dt="2024-02-06T11:09:34.612" v="566" actId="47"/>
        <pc:sldMkLst>
          <pc:docMk/>
          <pc:sldMk cId="3246386893" sldId="670"/>
        </pc:sldMkLst>
      </pc:sldChg>
      <pc:sldChg chg="del">
        <pc:chgData name="Maximilian Himberger" userId="7b078164-b2fd-4b44-8863-6838aacc6430" providerId="ADAL" clId="{B23D2F5D-A799-4F7C-AEDF-1E02722AF2BA}" dt="2024-02-06T11:09:35.771" v="567" actId="47"/>
        <pc:sldMkLst>
          <pc:docMk/>
          <pc:sldMk cId="2405133969" sldId="673"/>
        </pc:sldMkLst>
      </pc:sldChg>
      <pc:sldChg chg="addSp delSp modSp mod ord">
        <pc:chgData name="Maximilian Himberger" userId="7b078164-b2fd-4b44-8863-6838aacc6430" providerId="ADAL" clId="{B23D2F5D-A799-4F7C-AEDF-1E02722AF2BA}" dt="2024-02-06T11:10:33.997" v="576"/>
        <pc:sldMkLst>
          <pc:docMk/>
          <pc:sldMk cId="3858271943" sldId="674"/>
        </pc:sldMkLst>
      </pc:sldChg>
      <pc:sldChg chg="del">
        <pc:chgData name="Maximilian Himberger" userId="7b078164-b2fd-4b44-8863-6838aacc6430" providerId="ADAL" clId="{B23D2F5D-A799-4F7C-AEDF-1E02722AF2BA}" dt="2024-02-06T11:09:36.676" v="568" actId="47"/>
        <pc:sldMkLst>
          <pc:docMk/>
          <pc:sldMk cId="2322845277" sldId="675"/>
        </pc:sldMkLst>
      </pc:sldChg>
      <pc:sldChg chg="addSp delSp modSp add mod">
        <pc:chgData name="Maximilian Himberger" userId="7b078164-b2fd-4b44-8863-6838aacc6430" providerId="ADAL" clId="{B23D2F5D-A799-4F7C-AEDF-1E02722AF2BA}" dt="2023-04-11T12:00:19.212" v="79" actId="1076"/>
        <pc:sldMkLst>
          <pc:docMk/>
          <pc:sldMk cId="2350913262" sldId="676"/>
        </pc:sldMkLst>
      </pc:sldChg>
      <pc:sldChg chg="add ord">
        <pc:chgData name="Maximilian Himberger" userId="7b078164-b2fd-4b44-8863-6838aacc6430" providerId="ADAL" clId="{B23D2F5D-A799-4F7C-AEDF-1E02722AF2BA}" dt="2023-04-26T09:44:13.436" v="415"/>
        <pc:sldMkLst>
          <pc:docMk/>
          <pc:sldMk cId="934434548" sldId="677"/>
        </pc:sldMkLst>
      </pc:sldChg>
      <pc:sldChg chg="add">
        <pc:chgData name="Maximilian Himberger" userId="7b078164-b2fd-4b44-8863-6838aacc6430" providerId="ADAL" clId="{B23D2F5D-A799-4F7C-AEDF-1E02722AF2BA}" dt="2023-04-11T11:57:19.181" v="43" actId="2890"/>
        <pc:sldMkLst>
          <pc:docMk/>
          <pc:sldMk cId="1485381712" sldId="678"/>
        </pc:sldMkLst>
      </pc:sldChg>
      <pc:sldChg chg="addSp delSp modSp add mod">
        <pc:chgData name="Maximilian Himberger" userId="7b078164-b2fd-4b44-8863-6838aacc6430" providerId="ADAL" clId="{B23D2F5D-A799-4F7C-AEDF-1E02722AF2BA}" dt="2023-04-25T08:28:31.221" v="196" actId="14100"/>
        <pc:sldMkLst>
          <pc:docMk/>
          <pc:sldMk cId="648684991" sldId="679"/>
        </pc:sldMkLst>
      </pc:sldChg>
      <pc:sldChg chg="addSp delSp modSp add mod">
        <pc:chgData name="Maximilian Himberger" userId="7b078164-b2fd-4b44-8863-6838aacc6430" providerId="ADAL" clId="{B23D2F5D-A799-4F7C-AEDF-1E02722AF2BA}" dt="2023-04-25T09:50:46.629" v="410" actId="1076"/>
        <pc:sldMkLst>
          <pc:docMk/>
          <pc:sldMk cId="3181938742" sldId="680"/>
        </pc:sldMkLst>
      </pc:sldChg>
      <pc:sldChg chg="modSp add mod ord">
        <pc:chgData name="Maximilian Himberger" userId="7b078164-b2fd-4b44-8863-6838aacc6430" providerId="ADAL" clId="{B23D2F5D-A799-4F7C-AEDF-1E02722AF2BA}" dt="2023-04-26T09:50:50.315" v="526" actId="20577"/>
        <pc:sldMkLst>
          <pc:docMk/>
          <pc:sldMk cId="1974586128" sldId="681"/>
        </pc:sldMkLst>
      </pc:sldChg>
      <pc:sldChg chg="new del">
        <pc:chgData name="Maximilian Himberger" userId="7b078164-b2fd-4b44-8863-6838aacc6430" providerId="ADAL" clId="{B23D2F5D-A799-4F7C-AEDF-1E02722AF2BA}" dt="2023-04-25T08:41:27.155" v="224" actId="680"/>
        <pc:sldMkLst>
          <pc:docMk/>
          <pc:sldMk cId="2361219253" sldId="681"/>
        </pc:sldMkLst>
      </pc:sldChg>
      <pc:sldChg chg="new del">
        <pc:chgData name="Maximilian Himberger" userId="7b078164-b2fd-4b44-8863-6838aacc6430" providerId="ADAL" clId="{B23D2F5D-A799-4F7C-AEDF-1E02722AF2BA}" dt="2023-04-25T08:41:45.770" v="227" actId="2696"/>
        <pc:sldMkLst>
          <pc:docMk/>
          <pc:sldMk cId="3851167564" sldId="681"/>
        </pc:sldMkLst>
      </pc:sldChg>
      <pc:sldChg chg="modSp add del mod ord">
        <pc:chgData name="Maximilian Himberger" userId="7b078164-b2fd-4b44-8863-6838aacc6430" providerId="ADAL" clId="{B23D2F5D-A799-4F7C-AEDF-1E02722AF2BA}" dt="2025-02-04T12:09:45.284" v="712" actId="47"/>
        <pc:sldMkLst>
          <pc:docMk/>
          <pc:sldMk cId="1213478047" sldId="682"/>
        </pc:sldMkLst>
      </pc:sldChg>
      <pc:sldChg chg="addSp delSp modSp mod modAnim">
        <pc:chgData name="Maximilian Himberger" userId="7b078164-b2fd-4b44-8863-6838aacc6430" providerId="ADAL" clId="{B23D2F5D-A799-4F7C-AEDF-1E02722AF2BA}" dt="2025-02-04T12:12:22.803" v="714" actId="1076"/>
        <pc:sldMkLst>
          <pc:docMk/>
          <pc:sldMk cId="1882226845" sldId="683"/>
        </pc:sldMkLst>
        <pc:spChg chg="mod">
          <ac:chgData name="Maximilian Himberger" userId="7b078164-b2fd-4b44-8863-6838aacc6430" providerId="ADAL" clId="{B23D2F5D-A799-4F7C-AEDF-1E02722AF2BA}" dt="2025-02-04T11:39:52.536" v="686"/>
          <ac:spMkLst>
            <pc:docMk/>
            <pc:sldMk cId="1882226845" sldId="683"/>
            <ac:spMk id="3" creationId="{63D31100-84B3-04B1-7684-CD35E88D2A93}"/>
          </ac:spMkLst>
        </pc:spChg>
        <pc:spChg chg="mod">
          <ac:chgData name="Maximilian Himberger" userId="7b078164-b2fd-4b44-8863-6838aacc6430" providerId="ADAL" clId="{B23D2F5D-A799-4F7C-AEDF-1E02722AF2BA}" dt="2025-02-04T12:12:22.803" v="714" actId="1076"/>
          <ac:spMkLst>
            <pc:docMk/>
            <pc:sldMk cId="1882226845" sldId="683"/>
            <ac:spMk id="6" creationId="{5F6AFE43-639E-B97B-6232-BE96E0360EAE}"/>
          </ac:spMkLst>
        </pc:spChg>
        <pc:spChg chg="mod">
          <ac:chgData name="Maximilian Himberger" userId="7b078164-b2fd-4b44-8863-6838aacc6430" providerId="ADAL" clId="{B23D2F5D-A799-4F7C-AEDF-1E02722AF2BA}" dt="2025-02-04T11:39:52.536" v="686"/>
          <ac:spMkLst>
            <pc:docMk/>
            <pc:sldMk cId="1882226845" sldId="683"/>
            <ac:spMk id="13" creationId="{E6C2F2E2-68A4-0E63-40BE-D0794DEAA810}"/>
          </ac:spMkLst>
        </pc:spChg>
        <pc:spChg chg="mod">
          <ac:chgData name="Maximilian Himberger" userId="7b078164-b2fd-4b44-8863-6838aacc6430" providerId="ADAL" clId="{B23D2F5D-A799-4F7C-AEDF-1E02722AF2BA}" dt="2025-02-04T11:39:52.536" v="686"/>
          <ac:spMkLst>
            <pc:docMk/>
            <pc:sldMk cId="1882226845" sldId="683"/>
            <ac:spMk id="28" creationId="{08C548C1-FF97-8A1D-7684-1A45628FF02F}"/>
          </ac:spMkLst>
        </pc:spChg>
        <pc:spChg chg="mod">
          <ac:chgData name="Maximilian Himberger" userId="7b078164-b2fd-4b44-8863-6838aacc6430" providerId="ADAL" clId="{B23D2F5D-A799-4F7C-AEDF-1E02722AF2BA}" dt="2025-02-04T11:39:52.536" v="686"/>
          <ac:spMkLst>
            <pc:docMk/>
            <pc:sldMk cId="1882226845" sldId="683"/>
            <ac:spMk id="35" creationId="{5820E8ED-C612-AEE9-C139-3535ECB2ED2E}"/>
          </ac:spMkLst>
        </pc:spChg>
        <pc:spChg chg="mod">
          <ac:chgData name="Maximilian Himberger" userId="7b078164-b2fd-4b44-8863-6838aacc6430" providerId="ADAL" clId="{B23D2F5D-A799-4F7C-AEDF-1E02722AF2BA}" dt="2025-02-04T11:39:52.536" v="686"/>
          <ac:spMkLst>
            <pc:docMk/>
            <pc:sldMk cId="1882226845" sldId="683"/>
            <ac:spMk id="38" creationId="{D6E3FC2D-7DA2-9977-6078-6FC26A95C577}"/>
          </ac:spMkLst>
        </pc:spChg>
        <pc:spChg chg="mod">
          <ac:chgData name="Maximilian Himberger" userId="7b078164-b2fd-4b44-8863-6838aacc6430" providerId="ADAL" clId="{B23D2F5D-A799-4F7C-AEDF-1E02722AF2BA}" dt="2025-02-04T11:39:52.536" v="686"/>
          <ac:spMkLst>
            <pc:docMk/>
            <pc:sldMk cId="1882226845" sldId="683"/>
            <ac:spMk id="43" creationId="{FFB2198A-E5B2-B083-710B-5440E6DC21F1}"/>
          </ac:spMkLst>
        </pc:spChg>
        <pc:spChg chg="mod">
          <ac:chgData name="Maximilian Himberger" userId="7b078164-b2fd-4b44-8863-6838aacc6430" providerId="ADAL" clId="{B23D2F5D-A799-4F7C-AEDF-1E02722AF2BA}" dt="2025-02-04T11:39:52.536" v="686"/>
          <ac:spMkLst>
            <pc:docMk/>
            <pc:sldMk cId="1882226845" sldId="683"/>
            <ac:spMk id="62" creationId="{1178DBB9-C543-5B2B-0183-42AA75E7F8CB}"/>
          </ac:spMkLst>
        </pc:spChg>
        <pc:spChg chg="mod">
          <ac:chgData name="Maximilian Himberger" userId="7b078164-b2fd-4b44-8863-6838aacc6430" providerId="ADAL" clId="{B23D2F5D-A799-4F7C-AEDF-1E02722AF2BA}" dt="2025-02-04T11:39:52.536" v="686"/>
          <ac:spMkLst>
            <pc:docMk/>
            <pc:sldMk cId="1882226845" sldId="683"/>
            <ac:spMk id="129" creationId="{D4FE579E-491F-8C78-F4A5-49BBC323CDDE}"/>
          </ac:spMkLst>
        </pc:spChg>
        <pc:spChg chg="mod">
          <ac:chgData name="Maximilian Himberger" userId="7b078164-b2fd-4b44-8863-6838aacc6430" providerId="ADAL" clId="{B23D2F5D-A799-4F7C-AEDF-1E02722AF2BA}" dt="2025-02-04T11:39:52.536" v="686"/>
          <ac:spMkLst>
            <pc:docMk/>
            <pc:sldMk cId="1882226845" sldId="683"/>
            <ac:spMk id="130" creationId="{624C90B1-E6B8-CED2-DAE6-53EB0231F19F}"/>
          </ac:spMkLst>
        </pc:spChg>
        <pc:spChg chg="del">
          <ac:chgData name="Maximilian Himberger" userId="7b078164-b2fd-4b44-8863-6838aacc6430" providerId="ADAL" clId="{B23D2F5D-A799-4F7C-AEDF-1E02722AF2BA}" dt="2025-02-04T11:39:41.292" v="680" actId="478"/>
          <ac:spMkLst>
            <pc:docMk/>
            <pc:sldMk cId="1882226845" sldId="683"/>
            <ac:spMk id="155" creationId="{5D890CB3-BBF8-1689-390E-ED0E0262AEDA}"/>
          </ac:spMkLst>
        </pc:spChg>
        <pc:spChg chg="del">
          <ac:chgData name="Maximilian Himberger" userId="7b078164-b2fd-4b44-8863-6838aacc6430" providerId="ADAL" clId="{B23D2F5D-A799-4F7C-AEDF-1E02722AF2BA}" dt="2025-02-04T11:39:41.292" v="680" actId="478"/>
          <ac:spMkLst>
            <pc:docMk/>
            <pc:sldMk cId="1882226845" sldId="683"/>
            <ac:spMk id="158" creationId="{9234DC5B-941E-F080-588E-0C9AC0F1003E}"/>
          </ac:spMkLst>
        </pc:spChg>
        <pc:spChg chg="del">
          <ac:chgData name="Maximilian Himberger" userId="7b078164-b2fd-4b44-8863-6838aacc6430" providerId="ADAL" clId="{B23D2F5D-A799-4F7C-AEDF-1E02722AF2BA}" dt="2025-02-04T11:39:41.292" v="680" actId="478"/>
          <ac:spMkLst>
            <pc:docMk/>
            <pc:sldMk cId="1882226845" sldId="683"/>
            <ac:spMk id="161" creationId="{2B1405C6-F300-C287-EE89-B3577DE1A36E}"/>
          </ac:spMkLst>
        </pc:spChg>
        <pc:spChg chg="del">
          <ac:chgData name="Maximilian Himberger" userId="7b078164-b2fd-4b44-8863-6838aacc6430" providerId="ADAL" clId="{B23D2F5D-A799-4F7C-AEDF-1E02722AF2BA}" dt="2025-02-04T11:39:48.373" v="682" actId="478"/>
          <ac:spMkLst>
            <pc:docMk/>
            <pc:sldMk cId="1882226845" sldId="683"/>
            <ac:spMk id="162" creationId="{DFDD64D4-3CBE-E9BD-E5C4-AD06C69CA773}"/>
          </ac:spMkLst>
        </pc:spChg>
        <pc:spChg chg="del">
          <ac:chgData name="Maximilian Himberger" userId="7b078164-b2fd-4b44-8863-6838aacc6430" providerId="ADAL" clId="{B23D2F5D-A799-4F7C-AEDF-1E02722AF2BA}" dt="2025-02-04T11:39:49.457" v="683" actId="478"/>
          <ac:spMkLst>
            <pc:docMk/>
            <pc:sldMk cId="1882226845" sldId="683"/>
            <ac:spMk id="163" creationId="{0AFA14E2-EC4E-D88E-B8B8-E1E39EE07AC2}"/>
          </ac:spMkLst>
        </pc:spChg>
        <pc:spChg chg="del">
          <ac:chgData name="Maximilian Himberger" userId="7b078164-b2fd-4b44-8863-6838aacc6430" providerId="ADAL" clId="{B23D2F5D-A799-4F7C-AEDF-1E02722AF2BA}" dt="2025-02-04T11:39:50.476" v="684" actId="478"/>
          <ac:spMkLst>
            <pc:docMk/>
            <pc:sldMk cId="1882226845" sldId="683"/>
            <ac:spMk id="164" creationId="{7730A4C2-AE95-879B-723E-3168F57D2830}"/>
          </ac:spMkLst>
        </pc:spChg>
        <pc:spChg chg="del">
          <ac:chgData name="Maximilian Himberger" userId="7b078164-b2fd-4b44-8863-6838aacc6430" providerId="ADAL" clId="{B23D2F5D-A799-4F7C-AEDF-1E02722AF2BA}" dt="2025-02-04T11:39:51.342" v="685" actId="478"/>
          <ac:spMkLst>
            <pc:docMk/>
            <pc:sldMk cId="1882226845" sldId="683"/>
            <ac:spMk id="165" creationId="{37CA0910-0B9F-6496-EF67-D61B984A1306}"/>
          </ac:spMkLst>
        </pc:spChg>
        <pc:spChg chg="del">
          <ac:chgData name="Maximilian Himberger" userId="7b078164-b2fd-4b44-8863-6838aacc6430" providerId="ADAL" clId="{B23D2F5D-A799-4F7C-AEDF-1E02722AF2BA}" dt="2025-02-04T11:39:41.292" v="680" actId="478"/>
          <ac:spMkLst>
            <pc:docMk/>
            <pc:sldMk cId="1882226845" sldId="683"/>
            <ac:spMk id="166" creationId="{9A26A0FC-6903-4181-D948-E6B34D10AFD7}"/>
          </ac:spMkLst>
        </pc:spChg>
        <pc:spChg chg="del">
          <ac:chgData name="Maximilian Himberger" userId="7b078164-b2fd-4b44-8863-6838aacc6430" providerId="ADAL" clId="{B23D2F5D-A799-4F7C-AEDF-1E02722AF2BA}" dt="2025-02-04T11:39:45.798" v="681" actId="478"/>
          <ac:spMkLst>
            <pc:docMk/>
            <pc:sldMk cId="1882226845" sldId="683"/>
            <ac:spMk id="167" creationId="{9B69E330-1C7D-1FF3-58AE-E98991EDBFB0}"/>
          </ac:spMkLst>
        </pc:spChg>
        <pc:spChg chg="del">
          <ac:chgData name="Maximilian Himberger" userId="7b078164-b2fd-4b44-8863-6838aacc6430" providerId="ADAL" clId="{B23D2F5D-A799-4F7C-AEDF-1E02722AF2BA}" dt="2025-02-04T11:39:45.798" v="681" actId="478"/>
          <ac:spMkLst>
            <pc:docMk/>
            <pc:sldMk cId="1882226845" sldId="683"/>
            <ac:spMk id="168" creationId="{ED9191C9-E7C0-ECC8-175A-D71A35CFC6E0}"/>
          </ac:spMkLst>
        </pc:spChg>
        <pc:spChg chg="del">
          <ac:chgData name="Maximilian Himberger" userId="7b078164-b2fd-4b44-8863-6838aacc6430" providerId="ADAL" clId="{B23D2F5D-A799-4F7C-AEDF-1E02722AF2BA}" dt="2025-02-04T11:39:41.292" v="680" actId="478"/>
          <ac:spMkLst>
            <pc:docMk/>
            <pc:sldMk cId="1882226845" sldId="683"/>
            <ac:spMk id="169" creationId="{419D4579-5BF0-E242-057B-5B8A0F08810B}"/>
          </ac:spMkLst>
        </pc:spChg>
        <pc:spChg chg="del">
          <ac:chgData name="Maximilian Himberger" userId="7b078164-b2fd-4b44-8863-6838aacc6430" providerId="ADAL" clId="{B23D2F5D-A799-4F7C-AEDF-1E02722AF2BA}" dt="2025-02-04T11:39:41.292" v="680" actId="478"/>
          <ac:spMkLst>
            <pc:docMk/>
            <pc:sldMk cId="1882226845" sldId="683"/>
            <ac:spMk id="171" creationId="{C716061B-DB45-1503-5628-00704A5828BA}"/>
          </ac:spMkLst>
        </pc:spChg>
        <pc:spChg chg="del">
          <ac:chgData name="Maximilian Himberger" userId="7b078164-b2fd-4b44-8863-6838aacc6430" providerId="ADAL" clId="{B23D2F5D-A799-4F7C-AEDF-1E02722AF2BA}" dt="2025-02-04T11:39:41.292" v="680" actId="478"/>
          <ac:spMkLst>
            <pc:docMk/>
            <pc:sldMk cId="1882226845" sldId="683"/>
            <ac:spMk id="173" creationId="{38865A1C-615E-5162-1B84-9D2A1046EA5D}"/>
          </ac:spMkLst>
        </pc:spChg>
        <pc:spChg chg="del">
          <ac:chgData name="Maximilian Himberger" userId="7b078164-b2fd-4b44-8863-6838aacc6430" providerId="ADAL" clId="{B23D2F5D-A799-4F7C-AEDF-1E02722AF2BA}" dt="2025-02-04T11:39:41.292" v="680" actId="478"/>
          <ac:spMkLst>
            <pc:docMk/>
            <pc:sldMk cId="1882226845" sldId="683"/>
            <ac:spMk id="174" creationId="{819B2F3D-1BC6-25D4-864B-9826DBFC1681}"/>
          </ac:spMkLst>
        </pc:spChg>
        <pc:spChg chg="del">
          <ac:chgData name="Maximilian Himberger" userId="7b078164-b2fd-4b44-8863-6838aacc6430" providerId="ADAL" clId="{B23D2F5D-A799-4F7C-AEDF-1E02722AF2BA}" dt="2025-02-04T11:39:41.292" v="680" actId="478"/>
          <ac:spMkLst>
            <pc:docMk/>
            <pc:sldMk cId="1882226845" sldId="683"/>
            <ac:spMk id="175" creationId="{A069AE6E-5803-3349-29B5-9D88CB37710C}"/>
          </ac:spMkLst>
        </pc:spChg>
        <pc:spChg chg="del">
          <ac:chgData name="Maximilian Himberger" userId="7b078164-b2fd-4b44-8863-6838aacc6430" providerId="ADAL" clId="{B23D2F5D-A799-4F7C-AEDF-1E02722AF2BA}" dt="2025-02-04T11:39:41.292" v="680" actId="478"/>
          <ac:spMkLst>
            <pc:docMk/>
            <pc:sldMk cId="1882226845" sldId="683"/>
            <ac:spMk id="176" creationId="{7F65E181-983A-1F89-7FC4-1224FC470D05}"/>
          </ac:spMkLst>
        </pc:spChg>
        <pc:picChg chg="del">
          <ac:chgData name="Maximilian Himberger" userId="7b078164-b2fd-4b44-8863-6838aacc6430" providerId="ADAL" clId="{B23D2F5D-A799-4F7C-AEDF-1E02722AF2BA}" dt="2025-02-04T11:39:45.798" v="681" actId="478"/>
          <ac:picMkLst>
            <pc:docMk/>
            <pc:sldMk cId="1882226845" sldId="683"/>
            <ac:picMk id="177" creationId="{D27E72C5-F4DB-BBC6-727B-B3B52CC97135}"/>
          </ac:picMkLst>
        </pc:picChg>
      </pc:sldChg>
      <pc:sldChg chg="add">
        <pc:chgData name="Maximilian Himberger" userId="7b078164-b2fd-4b44-8863-6838aacc6430" providerId="ADAL" clId="{B23D2F5D-A799-4F7C-AEDF-1E02722AF2BA}" dt="2025-02-04T12:09:31.938" v="711"/>
        <pc:sldMkLst>
          <pc:docMk/>
          <pc:sldMk cId="3226017137" sldId="687"/>
        </pc:sldMkLst>
      </pc:sldChg>
      <pc:sldChg chg="add">
        <pc:chgData name="Maximilian Himberger" userId="7b078164-b2fd-4b44-8863-6838aacc6430" providerId="ADAL" clId="{B23D2F5D-A799-4F7C-AEDF-1E02722AF2BA}" dt="2025-02-04T12:09:31.938" v="711"/>
        <pc:sldMkLst>
          <pc:docMk/>
          <pc:sldMk cId="2751325601" sldId="689"/>
        </pc:sldMkLst>
      </pc:sldChg>
      <pc:sldChg chg="add">
        <pc:chgData name="Maximilian Himberger" userId="7b078164-b2fd-4b44-8863-6838aacc6430" providerId="ADAL" clId="{B23D2F5D-A799-4F7C-AEDF-1E02722AF2BA}" dt="2025-02-04T12:09:31.938" v="711"/>
        <pc:sldMkLst>
          <pc:docMk/>
          <pc:sldMk cId="3488502008" sldId="690"/>
        </pc:sldMkLst>
      </pc:sldChg>
      <pc:sldChg chg="add">
        <pc:chgData name="Maximilian Himberger" userId="7b078164-b2fd-4b44-8863-6838aacc6430" providerId="ADAL" clId="{B23D2F5D-A799-4F7C-AEDF-1E02722AF2BA}" dt="2025-02-04T12:09:31.938" v="711"/>
        <pc:sldMkLst>
          <pc:docMk/>
          <pc:sldMk cId="1846490783" sldId="691"/>
        </pc:sldMkLst>
      </pc:sldChg>
    </pc:docChg>
  </pc:docChgLst>
  <pc:docChgLst>
    <pc:chgData name="Christian Plass" userId="1dcff64a-f48e-4c81-824b-3c207333ed34" providerId="ADAL" clId="{F57BDA42-FAE9-486B-9964-A48DC9CEF8C0}"/>
    <pc:docChg chg="custSel delSld modSld">
      <pc:chgData name="Christian Plass" userId="1dcff64a-f48e-4c81-824b-3c207333ed34" providerId="ADAL" clId="{F57BDA42-FAE9-486B-9964-A48DC9CEF8C0}" dt="2023-01-20T14:37:58.937" v="176" actId="1038"/>
      <pc:docMkLst>
        <pc:docMk/>
      </pc:docMkLst>
      <pc:sldChg chg="modSp mod">
        <pc:chgData name="Christian Plass" userId="1dcff64a-f48e-4c81-824b-3c207333ed34" providerId="ADAL" clId="{F57BDA42-FAE9-486B-9964-A48DC9CEF8C0}" dt="2023-01-20T12:41:19.582" v="148" actId="1037"/>
        <pc:sldMkLst>
          <pc:docMk/>
          <pc:sldMk cId="3656582118" sldId="580"/>
        </pc:sldMkLst>
      </pc:sldChg>
      <pc:sldChg chg="del">
        <pc:chgData name="Christian Plass" userId="1dcff64a-f48e-4c81-824b-3c207333ed34" providerId="ADAL" clId="{F57BDA42-FAE9-486B-9964-A48DC9CEF8C0}" dt="2023-01-20T12:41:34.620" v="149" actId="47"/>
        <pc:sldMkLst>
          <pc:docMk/>
          <pc:sldMk cId="2219795028" sldId="671"/>
        </pc:sldMkLst>
      </pc:sldChg>
      <pc:sldChg chg="addSp delSp modSp mod">
        <pc:chgData name="Christian Plass" userId="1dcff64a-f48e-4c81-824b-3c207333ed34" providerId="ADAL" clId="{F57BDA42-FAE9-486B-9964-A48DC9CEF8C0}" dt="2023-01-20T14:37:58.937" v="176" actId="1038"/>
        <pc:sldMkLst>
          <pc:docMk/>
          <pc:sldMk cId="3858271943" sldId="674"/>
        </pc:sldMkLst>
      </pc:sldChg>
    </pc:docChg>
  </pc:docChgLst>
  <pc:docChgLst>
    <pc:chgData name="Alexandra Siegmund" userId="f088ce3b-d11d-46f3-8615-a5e9e5b1e3f0" providerId="ADAL" clId="{CFCE5EB3-A51A-4D01-994B-6F9DFBBDCB7A}"/>
    <pc:docChg chg="undo custSel modSld">
      <pc:chgData name="Alexandra Siegmund" userId="f088ce3b-d11d-46f3-8615-a5e9e5b1e3f0" providerId="ADAL" clId="{CFCE5EB3-A51A-4D01-994B-6F9DFBBDCB7A}" dt="2023-01-26T10:35:27.951" v="266" actId="1076"/>
      <pc:docMkLst>
        <pc:docMk/>
      </pc:docMkLst>
      <pc:sldChg chg="modSp mod">
        <pc:chgData name="Alexandra Siegmund" userId="f088ce3b-d11d-46f3-8615-a5e9e5b1e3f0" providerId="ADAL" clId="{CFCE5EB3-A51A-4D01-994B-6F9DFBBDCB7A}" dt="2023-01-20T11:35:16.286" v="122" actId="14100"/>
        <pc:sldMkLst>
          <pc:docMk/>
          <pc:sldMk cId="3656582118" sldId="580"/>
        </pc:sldMkLst>
      </pc:sldChg>
      <pc:sldChg chg="delSp mod">
        <pc:chgData name="Alexandra Siegmund" userId="f088ce3b-d11d-46f3-8615-a5e9e5b1e3f0" providerId="ADAL" clId="{CFCE5EB3-A51A-4D01-994B-6F9DFBBDCB7A}" dt="2023-01-26T10:08:48.898" v="260" actId="478"/>
        <pc:sldMkLst>
          <pc:docMk/>
          <pc:sldMk cId="3876155745" sldId="659"/>
        </pc:sldMkLst>
      </pc:sldChg>
      <pc:sldChg chg="delSp modSp mod">
        <pc:chgData name="Alexandra Siegmund" userId="f088ce3b-d11d-46f3-8615-a5e9e5b1e3f0" providerId="ADAL" clId="{CFCE5EB3-A51A-4D01-994B-6F9DFBBDCB7A}" dt="2023-01-20T11:36:56.508" v="259" actId="1076"/>
        <pc:sldMkLst>
          <pc:docMk/>
          <pc:sldMk cId="2219795028" sldId="671"/>
        </pc:sldMkLst>
      </pc:sldChg>
      <pc:sldChg chg="modSp mod">
        <pc:chgData name="Alexandra Siegmund" userId="f088ce3b-d11d-46f3-8615-a5e9e5b1e3f0" providerId="ADAL" clId="{CFCE5EB3-A51A-4D01-994B-6F9DFBBDCB7A}" dt="2023-01-26T10:35:27.951" v="266" actId="1076"/>
        <pc:sldMkLst>
          <pc:docMk/>
          <pc:sldMk cId="2405133969" sldId="673"/>
        </pc:sldMkLst>
      </pc:sldChg>
    </pc:docChg>
  </pc:docChgLst>
  <pc:docChgLst>
    <pc:chgData name="Christian Plass" userId="1dcff64a-f48e-4c81-824b-3c207333ed34" providerId="ADAL" clId="{3F26480A-227A-4D2C-BE7C-97D5C776C9DB}"/>
    <pc:docChg chg="undo custSel addSld delSld modSld sldOrd">
      <pc:chgData name="Christian Plass" userId="1dcff64a-f48e-4c81-824b-3c207333ed34" providerId="ADAL" clId="{3F26480A-227A-4D2C-BE7C-97D5C776C9DB}" dt="2023-01-20T12:30:00.367" v="457" actId="1076"/>
      <pc:docMkLst>
        <pc:docMk/>
      </pc:docMkLst>
      <pc:sldChg chg="addSp modSp mod">
        <pc:chgData name="Christian Plass" userId="1dcff64a-f48e-4c81-824b-3c207333ed34" providerId="ADAL" clId="{3F26480A-227A-4D2C-BE7C-97D5C776C9DB}" dt="2023-01-20T11:56:51.474" v="95" actId="1035"/>
        <pc:sldMkLst>
          <pc:docMk/>
          <pc:sldMk cId="3656582118" sldId="580"/>
        </pc:sldMkLst>
      </pc:sldChg>
      <pc:sldChg chg="addSp modSp mod">
        <pc:chgData name="Christian Plass" userId="1dcff64a-f48e-4c81-824b-3c207333ed34" providerId="ADAL" clId="{3F26480A-227A-4D2C-BE7C-97D5C776C9DB}" dt="2023-01-20T12:09:08.230" v="151" actId="1076"/>
        <pc:sldMkLst>
          <pc:docMk/>
          <pc:sldMk cId="1696132678" sldId="584"/>
        </pc:sldMkLst>
      </pc:sldChg>
      <pc:sldChg chg="modSp add del mod">
        <pc:chgData name="Christian Plass" userId="1dcff64a-f48e-4c81-824b-3c207333ed34" providerId="ADAL" clId="{3F26480A-227A-4D2C-BE7C-97D5C776C9DB}" dt="2023-01-20T12:15:14.107" v="211" actId="1076"/>
        <pc:sldMkLst>
          <pc:docMk/>
          <pc:sldMk cId="2219795028" sldId="671"/>
        </pc:sldMkLst>
      </pc:sldChg>
      <pc:sldChg chg="addSp delSp modSp add del mod ord">
        <pc:chgData name="Christian Plass" userId="1dcff64a-f48e-4c81-824b-3c207333ed34" providerId="ADAL" clId="{3F26480A-227A-4D2C-BE7C-97D5C776C9DB}" dt="2023-01-20T12:15:27.361" v="213" actId="47"/>
        <pc:sldMkLst>
          <pc:docMk/>
          <pc:sldMk cId="1480476922" sldId="672"/>
        </pc:sldMkLst>
      </pc:sldChg>
      <pc:sldChg chg="addSp delSp modSp new mod modClrScheme chgLayout">
        <pc:chgData name="Christian Plass" userId="1dcff64a-f48e-4c81-824b-3c207333ed34" providerId="ADAL" clId="{3F26480A-227A-4D2C-BE7C-97D5C776C9DB}" dt="2023-01-20T12:30:00.367" v="457" actId="1076"/>
        <pc:sldMkLst>
          <pc:docMk/>
          <pc:sldMk cId="2405133969" sldId="673"/>
        </pc:sldMkLst>
      </pc:sldChg>
      <pc:sldChg chg="delSp modSp add mod">
        <pc:chgData name="Christian Plass" userId="1dcff64a-f48e-4c81-824b-3c207333ed34" providerId="ADAL" clId="{3F26480A-227A-4D2C-BE7C-97D5C776C9DB}" dt="2023-01-20T12:16:44.877" v="255" actId="1076"/>
        <pc:sldMkLst>
          <pc:docMk/>
          <pc:sldMk cId="3858271943" sldId="67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3-59D4-4315-BCEB-63623D739DE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6-59D4-4315-BCEB-63623D739D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59D4-4315-BCEB-63623D739DEA}"/>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59D4-4315-BCEB-63623D739D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8-59D4-4315-BCEB-63623D739DEA}"/>
              </c:ext>
            </c:extLst>
          </c:dPt>
          <c:dPt>
            <c:idx val="5"/>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4-59D4-4315-BCEB-63623D739DEA}"/>
              </c:ext>
            </c:extLst>
          </c:dPt>
          <c:dLbls>
            <c:delete val="1"/>
          </c:dLbls>
          <c:cat>
            <c:strRef>
              <c:f>Tabelle1!$A$2:$A$7</c:f>
              <c:strCache>
                <c:ptCount val="6"/>
                <c:pt idx="0">
                  <c:v>Energiewirtschaft</c:v>
                </c:pt>
                <c:pt idx="1">
                  <c:v>Industrie</c:v>
                </c:pt>
                <c:pt idx="2">
                  <c:v>Verkehr</c:v>
                </c:pt>
                <c:pt idx="3">
                  <c:v>Gebäude</c:v>
                </c:pt>
                <c:pt idx="4">
                  <c:v>Landwirtschaft</c:v>
                </c:pt>
                <c:pt idx="5">
                  <c:v>Abfallwirtschaft u. Sonstige</c:v>
                </c:pt>
              </c:strCache>
            </c:strRef>
          </c:cat>
          <c:val>
            <c:numRef>
              <c:f>Tabelle1!$B$2:$B$7</c:f>
              <c:numCache>
                <c:formatCode>0</c:formatCode>
                <c:ptCount val="6"/>
                <c:pt idx="0">
                  <c:v>32</c:v>
                </c:pt>
                <c:pt idx="1">
                  <c:v>24</c:v>
                </c:pt>
                <c:pt idx="2">
                  <c:v>19</c:v>
                </c:pt>
                <c:pt idx="3">
                  <c:v>15</c:v>
                </c:pt>
                <c:pt idx="4">
                  <c:v>8</c:v>
                </c:pt>
                <c:pt idx="5">
                  <c:v>1</c:v>
                </c:pt>
              </c:numCache>
            </c:numRef>
          </c:val>
          <c:extLst>
            <c:ext xmlns:c16="http://schemas.microsoft.com/office/drawing/2014/chart" uri="{C3380CC4-5D6E-409C-BE32-E72D297353CC}">
              <c16:uniqueId val="{00000000-59D4-4315-BCEB-63623D739DE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3-59D4-4315-BCEB-63623D739DE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6-59D4-4315-BCEB-63623D739D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59D4-4315-BCEB-63623D739DEA}"/>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59D4-4315-BCEB-63623D739D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8-59D4-4315-BCEB-63623D739DEA}"/>
              </c:ext>
            </c:extLst>
          </c:dPt>
          <c:dPt>
            <c:idx val="5"/>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4-59D4-4315-BCEB-63623D739DEA}"/>
              </c:ext>
            </c:extLst>
          </c:dPt>
          <c:dLbls>
            <c:delete val="1"/>
          </c:dLbls>
          <c:cat>
            <c:strRef>
              <c:f>Tabelle1!$A$2:$A$7</c:f>
              <c:strCache>
                <c:ptCount val="6"/>
                <c:pt idx="0">
                  <c:v>Energiewirtschaft</c:v>
                </c:pt>
                <c:pt idx="1">
                  <c:v>Industrie</c:v>
                </c:pt>
                <c:pt idx="2">
                  <c:v>Verkehr</c:v>
                </c:pt>
                <c:pt idx="3">
                  <c:v>Gebäude</c:v>
                </c:pt>
                <c:pt idx="4">
                  <c:v>Landwirtschaft</c:v>
                </c:pt>
                <c:pt idx="5">
                  <c:v>Abfallwirtschaft u. Sonstige</c:v>
                </c:pt>
              </c:strCache>
            </c:strRef>
          </c:cat>
          <c:val>
            <c:numRef>
              <c:f>Tabelle1!$B$2:$B$7</c:f>
              <c:numCache>
                <c:formatCode>0</c:formatCode>
                <c:ptCount val="6"/>
                <c:pt idx="0">
                  <c:v>32</c:v>
                </c:pt>
                <c:pt idx="1">
                  <c:v>24</c:v>
                </c:pt>
                <c:pt idx="2">
                  <c:v>19</c:v>
                </c:pt>
                <c:pt idx="3">
                  <c:v>15</c:v>
                </c:pt>
                <c:pt idx="4">
                  <c:v>8</c:v>
                </c:pt>
                <c:pt idx="5">
                  <c:v>1</c:v>
                </c:pt>
              </c:numCache>
            </c:numRef>
          </c:val>
          <c:extLst>
            <c:ext xmlns:c16="http://schemas.microsoft.com/office/drawing/2014/chart" uri="{C3380CC4-5D6E-409C-BE32-E72D297353CC}">
              <c16:uniqueId val="{00000000-59D4-4315-BCEB-63623D739DE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48757-8D57-45DC-A244-668691C9A0E6}" type="datetimeFigureOut">
              <a:rPr lang="de-DE" smtClean="0"/>
              <a:t>04.02.2025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C805F-D1FF-4CC8-A31A-48D6BD555773}" type="slidenum">
              <a:rPr lang="de-DE" smtClean="0"/>
              <a:t>‹Nr.›</a:t>
            </a:fld>
            <a:endParaRPr lang="de-DE"/>
          </a:p>
        </p:txBody>
      </p:sp>
    </p:spTree>
    <p:extLst>
      <p:ext uri="{BB962C8B-B14F-4D97-AF65-F5344CB8AC3E}">
        <p14:creationId xmlns:p14="http://schemas.microsoft.com/office/powerpoint/2010/main" val="74090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6DC805F-D1FF-4CC8-A31A-48D6BD555773}" type="slidenum">
              <a:rPr lang="de-DE" smtClean="0"/>
              <a:t>0</a:t>
            </a:fld>
            <a:endParaRPr lang="de-DE"/>
          </a:p>
        </p:txBody>
      </p:sp>
    </p:spTree>
    <p:extLst>
      <p:ext uri="{BB962C8B-B14F-4D97-AF65-F5344CB8AC3E}">
        <p14:creationId xmlns:p14="http://schemas.microsoft.com/office/powerpoint/2010/main" val="1976881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6DC805F-D1FF-4CC8-A31A-48D6BD555773}" type="slidenum">
              <a:rPr lang="de-DE" smtClean="0"/>
              <a:t>28</a:t>
            </a:fld>
            <a:endParaRPr lang="de-DE"/>
          </a:p>
        </p:txBody>
      </p:sp>
    </p:spTree>
    <p:extLst>
      <p:ext uri="{BB962C8B-B14F-4D97-AF65-F5344CB8AC3E}">
        <p14:creationId xmlns:p14="http://schemas.microsoft.com/office/powerpoint/2010/main" val="63877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449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975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6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661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99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484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10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88900" y="742950"/>
            <a:ext cx="6619875"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Shape 39"/>
          <p:cNvSpPr txBox="1">
            <a:spLocks noGrp="1"/>
          </p:cNvSpPr>
          <p:nvPr>
            <p:ph type="body" idx="1"/>
          </p:nvPr>
        </p:nvSpPr>
        <p:spPr>
          <a:xfrm>
            <a:off x="679450" y="4714875"/>
            <a:ext cx="5438700" cy="44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 name="Shape 40"/>
          <p:cNvSpPr txBox="1">
            <a:spLocks noGrp="1"/>
          </p:cNvSpPr>
          <p:nvPr>
            <p:ph type="sldNum" idx="12"/>
          </p:nvPr>
        </p:nvSpPr>
        <p:spPr>
          <a:xfrm>
            <a:off x="3849688" y="9428163"/>
            <a:ext cx="2946300" cy="496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8628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F583189-81F2-4785-A484-162D862A03FE}"/>
              </a:ext>
            </a:extLst>
          </p:cNvPr>
          <p:cNvSpPr>
            <a:spLocks noGrp="1"/>
          </p:cNvSpPr>
          <p:nvPr>
            <p:ph type="ftr" sz="quarter" idx="1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
        <p:nvSpPr>
          <p:cNvPr id="3" name="Foliennummernplatzhalter 2">
            <a:extLst>
              <a:ext uri="{FF2B5EF4-FFF2-40B4-BE49-F238E27FC236}">
                <a16:creationId xmlns:a16="http://schemas.microsoft.com/office/drawing/2014/main" id="{28419E71-8C73-4E0C-9FEC-627B25B160E3}"/>
              </a:ext>
            </a:extLst>
          </p:cNvPr>
          <p:cNvSpPr>
            <a:spLocks noGrp="1"/>
          </p:cNvSpPr>
          <p:nvPr>
            <p:ph type="sldNum" sz="quarter" idx="11"/>
          </p:nvPr>
        </p:nvSpPr>
        <p:spPr/>
        <p:txBody>
          <a:bodyPr/>
          <a:lstStyle/>
          <a:p>
            <a:fld id="{692501C0-F26B-4DBF-A354-C3CE679C215A}" type="slidenum">
              <a:rPr lang="de-DE" smtClean="0"/>
              <a:pPr/>
              <a:t>‹Nr.›</a:t>
            </a:fld>
            <a:endParaRPr lang="de-DE"/>
          </a:p>
        </p:txBody>
      </p:sp>
    </p:spTree>
    <p:extLst>
      <p:ext uri="{BB962C8B-B14F-4D97-AF65-F5344CB8AC3E}">
        <p14:creationId xmlns:p14="http://schemas.microsoft.com/office/powerpoint/2010/main" val="132101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eer ohne 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38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CBE283CC-4424-4FBB-B43A-6E2BD9AD0B3C}"/>
              </a:ext>
            </a:extLst>
          </p:cNvPr>
          <p:cNvSpPr/>
          <p:nvPr userDrawn="1"/>
        </p:nvSpPr>
        <p:spPr>
          <a:xfrm>
            <a:off x="0" y="1"/>
            <a:ext cx="12192000" cy="900000"/>
          </a:xfrm>
          <a:prstGeom prst="rect">
            <a:avLst/>
          </a:prstGeom>
          <a:gradFill flip="none" rotWithShape="1">
            <a:gsLst>
              <a:gs pos="0">
                <a:schemeClr val="accent1"/>
              </a:gs>
              <a:gs pos="53000">
                <a:schemeClr val="accent1"/>
              </a:gs>
              <a:gs pos="100000">
                <a:schemeClr val="bg1"/>
              </a:gs>
              <a:gs pos="72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pic>
        <p:nvPicPr>
          <p:cNvPr id="17" name="Grafik 16" descr="Ein Bild, das Text enthält.&#10;&#10;Automatisch generierte Beschreibung">
            <a:extLst>
              <a:ext uri="{FF2B5EF4-FFF2-40B4-BE49-F238E27FC236}">
                <a16:creationId xmlns:a16="http://schemas.microsoft.com/office/drawing/2014/main" id="{D794A46A-3C50-4428-ACD8-899650935C84}"/>
              </a:ext>
            </a:extLst>
          </p:cNvPr>
          <p:cNvPicPr>
            <a:picLocks noChangeAspect="1"/>
          </p:cNvPicPr>
          <p:nvPr userDrawn="1"/>
        </p:nvPicPr>
        <p:blipFill>
          <a:blip r:embed="rId2"/>
          <a:stretch>
            <a:fillRect/>
          </a:stretch>
        </p:blipFill>
        <p:spPr>
          <a:xfrm>
            <a:off x="9521345" y="182444"/>
            <a:ext cx="2490250" cy="532049"/>
          </a:xfrm>
          <a:prstGeom prst="rect">
            <a:avLst/>
          </a:prstGeom>
          <a:effectLst>
            <a:outerShdw blurRad="25400" dist="12700" dir="2700000" algn="tl" rotWithShape="0">
              <a:prstClr val="black">
                <a:alpha val="40000"/>
              </a:prstClr>
            </a:outerShdw>
          </a:effectLst>
        </p:spPr>
      </p:pic>
      <p:pic>
        <p:nvPicPr>
          <p:cNvPr id="18" name="Grafik 17">
            <a:extLst>
              <a:ext uri="{FF2B5EF4-FFF2-40B4-BE49-F238E27FC236}">
                <a16:creationId xmlns:a16="http://schemas.microsoft.com/office/drawing/2014/main" id="{F5A5F3DA-0DF3-4F20-8797-D856B5CB4DAA}"/>
              </a:ext>
            </a:extLst>
          </p:cNvPr>
          <p:cNvPicPr>
            <a:picLocks noChangeAspect="1"/>
          </p:cNvPicPr>
          <p:nvPr userDrawn="1"/>
        </p:nvPicPr>
        <p:blipFill>
          <a:blip r:embed="rId3"/>
          <a:srcRect/>
          <a:stretch/>
        </p:blipFill>
        <p:spPr>
          <a:xfrm>
            <a:off x="9039787" y="155519"/>
            <a:ext cx="397517" cy="636027"/>
          </a:xfrm>
          <a:prstGeom prst="rect">
            <a:avLst/>
          </a:prstGeom>
        </p:spPr>
      </p:pic>
      <p:pic>
        <p:nvPicPr>
          <p:cNvPr id="7" name="Grafik 6">
            <a:extLst>
              <a:ext uri="{FF2B5EF4-FFF2-40B4-BE49-F238E27FC236}">
                <a16:creationId xmlns:a16="http://schemas.microsoft.com/office/drawing/2014/main" id="{5063A2D4-2155-4278-87E4-6743504DA5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3622" y="5837988"/>
            <a:ext cx="1538378" cy="1020012"/>
          </a:xfrm>
          <a:prstGeom prst="rect">
            <a:avLst/>
          </a:prstGeom>
        </p:spPr>
      </p:pic>
      <p:sp>
        <p:nvSpPr>
          <p:cNvPr id="3" name="Titel 2">
            <a:extLst>
              <a:ext uri="{FF2B5EF4-FFF2-40B4-BE49-F238E27FC236}">
                <a16:creationId xmlns:a16="http://schemas.microsoft.com/office/drawing/2014/main" id="{F7EAC991-378A-4A3C-9720-B85147E804DE}"/>
              </a:ext>
            </a:extLst>
          </p:cNvPr>
          <p:cNvSpPr>
            <a:spLocks noGrp="1"/>
          </p:cNvSpPr>
          <p:nvPr>
            <p:ph type="title"/>
          </p:nvPr>
        </p:nvSpPr>
        <p:spPr>
          <a:xfrm>
            <a:off x="360000" y="179999"/>
            <a:ext cx="8499382" cy="585175"/>
          </a:xfrm>
        </p:spPr>
        <p:txBody>
          <a:bodyPr/>
          <a:lstStyle>
            <a:lvl1pPr>
              <a:defRPr sz="2400">
                <a:solidFill>
                  <a:schemeClr val="bg1"/>
                </a:solidFill>
              </a:defRPr>
            </a:lvl1pPr>
          </a:lstStyle>
          <a:p>
            <a:r>
              <a:rPr lang="de-DE"/>
              <a:t>Mastertitelformat bearbeiten</a:t>
            </a:r>
          </a:p>
        </p:txBody>
      </p:sp>
      <p:sp>
        <p:nvSpPr>
          <p:cNvPr id="6" name="Textplatzhalter 5">
            <a:extLst>
              <a:ext uri="{FF2B5EF4-FFF2-40B4-BE49-F238E27FC236}">
                <a16:creationId xmlns:a16="http://schemas.microsoft.com/office/drawing/2014/main" id="{BFFF53CC-41F0-42EC-9ED2-5AEF5182D2B6}"/>
              </a:ext>
            </a:extLst>
          </p:cNvPr>
          <p:cNvSpPr>
            <a:spLocks noGrp="1"/>
          </p:cNvSpPr>
          <p:nvPr>
            <p:ph type="body" sz="quarter" idx="17"/>
          </p:nvPr>
        </p:nvSpPr>
        <p:spPr>
          <a:xfrm>
            <a:off x="360000" y="1058400"/>
            <a:ext cx="11387499" cy="4735512"/>
          </a:xfrm>
        </p:spPr>
        <p:txBody>
          <a:bodyPr/>
          <a:lstStyle>
            <a:lvl2pPr>
              <a:spcBef>
                <a:spcPts val="1200"/>
              </a:spcBef>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Foliennummernplatzhalter 10">
            <a:extLst>
              <a:ext uri="{FF2B5EF4-FFF2-40B4-BE49-F238E27FC236}">
                <a16:creationId xmlns:a16="http://schemas.microsoft.com/office/drawing/2014/main" id="{32F67BFD-68F2-421D-8BD5-1F87B1A2BC59}"/>
              </a:ext>
            </a:extLst>
          </p:cNvPr>
          <p:cNvSpPr>
            <a:spLocks noGrp="1"/>
          </p:cNvSpPr>
          <p:nvPr>
            <p:ph type="sldNum" sz="quarter" idx="19"/>
          </p:nvPr>
        </p:nvSpPr>
        <p:spPr/>
        <p:txBody>
          <a:bodyPr/>
          <a:lstStyle>
            <a:lvl1pPr>
              <a:defRPr>
                <a:solidFill>
                  <a:schemeClr val="bg1"/>
                </a:solidFill>
              </a:defRPr>
            </a:lvl1pPr>
          </a:lstStyle>
          <a:p>
            <a:fld id="{692501C0-F26B-4DBF-A354-C3CE679C215A}" type="slidenum">
              <a:rPr lang="de-DE" smtClean="0"/>
              <a:pPr/>
              <a:t>‹Nr.›</a:t>
            </a:fld>
            <a:endParaRPr lang="de-DE"/>
          </a:p>
        </p:txBody>
      </p:sp>
      <p:sp>
        <p:nvSpPr>
          <p:cNvPr id="4" name="Fußzeilenplatzhalter 3">
            <a:extLst>
              <a:ext uri="{FF2B5EF4-FFF2-40B4-BE49-F238E27FC236}">
                <a16:creationId xmlns:a16="http://schemas.microsoft.com/office/drawing/2014/main" id="{2AE1D4CE-B34F-404A-9735-28F409439F59}"/>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1042986588"/>
      </p:ext>
    </p:extLst>
  </p:cSld>
  <p:clrMapOvr>
    <a:masterClrMapping/>
  </p:clrMapOvr>
  <p:extLst>
    <p:ext uri="{DCECCB84-F9BA-43D5-87BE-67443E8EF086}">
      <p15:sldGuideLst xmlns:p15="http://schemas.microsoft.com/office/powerpoint/2012/main">
        <p15:guide id="1" orient="horz" pos="96" userDrawn="1">
          <p15:clr>
            <a:srgbClr val="FBAE40"/>
          </p15:clr>
        </p15:guide>
        <p15:guide id="2" orient="horz" pos="482" userDrawn="1">
          <p15:clr>
            <a:srgbClr val="FBAE40"/>
          </p15:clr>
        </p15:guide>
        <p15:guide id="3" pos="23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keine Fußzeile">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CBE283CC-4424-4FBB-B43A-6E2BD9AD0B3C}"/>
              </a:ext>
            </a:extLst>
          </p:cNvPr>
          <p:cNvSpPr/>
          <p:nvPr userDrawn="1"/>
        </p:nvSpPr>
        <p:spPr>
          <a:xfrm>
            <a:off x="0" y="1"/>
            <a:ext cx="12192000" cy="900000"/>
          </a:xfrm>
          <a:prstGeom prst="rect">
            <a:avLst/>
          </a:prstGeom>
          <a:gradFill flip="none" rotWithShape="1">
            <a:gsLst>
              <a:gs pos="0">
                <a:schemeClr val="accent1"/>
              </a:gs>
              <a:gs pos="53000">
                <a:schemeClr val="accent1"/>
              </a:gs>
              <a:gs pos="100000">
                <a:schemeClr val="bg1"/>
              </a:gs>
              <a:gs pos="72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pic>
        <p:nvPicPr>
          <p:cNvPr id="17" name="Grafik 16" descr="Ein Bild, das Text enthält.&#10;&#10;Automatisch generierte Beschreibung">
            <a:extLst>
              <a:ext uri="{FF2B5EF4-FFF2-40B4-BE49-F238E27FC236}">
                <a16:creationId xmlns:a16="http://schemas.microsoft.com/office/drawing/2014/main" id="{D794A46A-3C50-4428-ACD8-899650935C84}"/>
              </a:ext>
            </a:extLst>
          </p:cNvPr>
          <p:cNvPicPr>
            <a:picLocks noChangeAspect="1"/>
          </p:cNvPicPr>
          <p:nvPr userDrawn="1"/>
        </p:nvPicPr>
        <p:blipFill>
          <a:blip r:embed="rId2"/>
          <a:stretch>
            <a:fillRect/>
          </a:stretch>
        </p:blipFill>
        <p:spPr>
          <a:xfrm>
            <a:off x="9521345" y="182444"/>
            <a:ext cx="2490250" cy="532049"/>
          </a:xfrm>
          <a:prstGeom prst="rect">
            <a:avLst/>
          </a:prstGeom>
          <a:effectLst>
            <a:outerShdw blurRad="25400" dist="12700" dir="2700000" algn="tl" rotWithShape="0">
              <a:prstClr val="black">
                <a:alpha val="40000"/>
              </a:prstClr>
            </a:outerShdw>
          </a:effectLst>
        </p:spPr>
      </p:pic>
      <p:pic>
        <p:nvPicPr>
          <p:cNvPr id="18" name="Grafik 17">
            <a:extLst>
              <a:ext uri="{FF2B5EF4-FFF2-40B4-BE49-F238E27FC236}">
                <a16:creationId xmlns:a16="http://schemas.microsoft.com/office/drawing/2014/main" id="{F5A5F3DA-0DF3-4F20-8797-D856B5CB4DAA}"/>
              </a:ext>
            </a:extLst>
          </p:cNvPr>
          <p:cNvPicPr>
            <a:picLocks noChangeAspect="1"/>
          </p:cNvPicPr>
          <p:nvPr userDrawn="1"/>
        </p:nvPicPr>
        <p:blipFill>
          <a:blip r:embed="rId3"/>
          <a:srcRect/>
          <a:stretch/>
        </p:blipFill>
        <p:spPr>
          <a:xfrm>
            <a:off x="9039787" y="155519"/>
            <a:ext cx="397517" cy="636027"/>
          </a:xfrm>
          <a:prstGeom prst="rect">
            <a:avLst/>
          </a:prstGeom>
        </p:spPr>
      </p:pic>
      <p:pic>
        <p:nvPicPr>
          <p:cNvPr id="7" name="Grafik 6">
            <a:extLst>
              <a:ext uri="{FF2B5EF4-FFF2-40B4-BE49-F238E27FC236}">
                <a16:creationId xmlns:a16="http://schemas.microsoft.com/office/drawing/2014/main" id="{5063A2D4-2155-4278-87E4-6743504DA5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3622" y="5837988"/>
            <a:ext cx="1538378" cy="1020012"/>
          </a:xfrm>
          <a:prstGeom prst="rect">
            <a:avLst/>
          </a:prstGeom>
        </p:spPr>
      </p:pic>
      <p:sp>
        <p:nvSpPr>
          <p:cNvPr id="3" name="Titel 2">
            <a:extLst>
              <a:ext uri="{FF2B5EF4-FFF2-40B4-BE49-F238E27FC236}">
                <a16:creationId xmlns:a16="http://schemas.microsoft.com/office/drawing/2014/main" id="{F7EAC991-378A-4A3C-9720-B85147E804DE}"/>
              </a:ext>
            </a:extLst>
          </p:cNvPr>
          <p:cNvSpPr>
            <a:spLocks noGrp="1"/>
          </p:cNvSpPr>
          <p:nvPr>
            <p:ph type="title"/>
          </p:nvPr>
        </p:nvSpPr>
        <p:spPr>
          <a:xfrm>
            <a:off x="360000" y="179999"/>
            <a:ext cx="8499382" cy="585175"/>
          </a:xfrm>
        </p:spPr>
        <p:txBody>
          <a:bodyPr/>
          <a:lstStyle>
            <a:lvl1pPr>
              <a:defRPr sz="2400">
                <a:solidFill>
                  <a:schemeClr val="bg1"/>
                </a:solidFill>
              </a:defRPr>
            </a:lvl1pPr>
          </a:lstStyle>
          <a:p>
            <a:r>
              <a:rPr lang="de-DE"/>
              <a:t>Mastertitelformat bearbeiten</a:t>
            </a:r>
          </a:p>
        </p:txBody>
      </p:sp>
      <p:sp>
        <p:nvSpPr>
          <p:cNvPr id="6" name="Textplatzhalter 5">
            <a:extLst>
              <a:ext uri="{FF2B5EF4-FFF2-40B4-BE49-F238E27FC236}">
                <a16:creationId xmlns:a16="http://schemas.microsoft.com/office/drawing/2014/main" id="{BFFF53CC-41F0-42EC-9ED2-5AEF5182D2B6}"/>
              </a:ext>
            </a:extLst>
          </p:cNvPr>
          <p:cNvSpPr>
            <a:spLocks noGrp="1"/>
          </p:cNvSpPr>
          <p:nvPr>
            <p:ph type="body" sz="quarter" idx="17"/>
          </p:nvPr>
        </p:nvSpPr>
        <p:spPr>
          <a:xfrm>
            <a:off x="360000" y="1058400"/>
            <a:ext cx="11387499" cy="4735512"/>
          </a:xfrm>
        </p:spPr>
        <p:txBody>
          <a:bodyPr/>
          <a:lstStyle>
            <a:lvl2pPr>
              <a:spcBef>
                <a:spcPts val="1200"/>
              </a:spcBef>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Foliennummernplatzhalter 10">
            <a:extLst>
              <a:ext uri="{FF2B5EF4-FFF2-40B4-BE49-F238E27FC236}">
                <a16:creationId xmlns:a16="http://schemas.microsoft.com/office/drawing/2014/main" id="{32F67BFD-68F2-421D-8BD5-1F87B1A2BC59}"/>
              </a:ext>
            </a:extLst>
          </p:cNvPr>
          <p:cNvSpPr>
            <a:spLocks noGrp="1"/>
          </p:cNvSpPr>
          <p:nvPr>
            <p:ph type="sldNum" sz="quarter" idx="19"/>
          </p:nvPr>
        </p:nvSpPr>
        <p:spPr/>
        <p:txBody>
          <a:bodyPr/>
          <a:lstStyle>
            <a:lvl1pPr>
              <a:defRPr>
                <a:solidFill>
                  <a:schemeClr val="bg1"/>
                </a:solidFill>
              </a:defRPr>
            </a:lvl1pPr>
          </a:lstStyle>
          <a:p>
            <a:fld id="{692501C0-F26B-4DBF-A354-C3CE679C215A}" type="slidenum">
              <a:rPr lang="de-DE" smtClean="0"/>
              <a:pPr/>
              <a:t>‹Nr.›</a:t>
            </a:fld>
            <a:endParaRPr lang="de-DE"/>
          </a:p>
        </p:txBody>
      </p:sp>
      <p:sp>
        <p:nvSpPr>
          <p:cNvPr id="4" name="Fußzeilenplatzhalter 3">
            <a:extLst>
              <a:ext uri="{FF2B5EF4-FFF2-40B4-BE49-F238E27FC236}">
                <a16:creationId xmlns:a16="http://schemas.microsoft.com/office/drawing/2014/main" id="{2AE1D4CE-B34F-404A-9735-28F409439F59}"/>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2556879410"/>
      </p:ext>
    </p:extLst>
  </p:cSld>
  <p:clrMapOvr>
    <a:masterClrMapping/>
  </p:clrMapOvr>
  <p:extLst>
    <p:ext uri="{DCECCB84-F9BA-43D5-87BE-67443E8EF086}">
      <p15:sldGuideLst xmlns:p15="http://schemas.microsoft.com/office/powerpoint/2012/main">
        <p15:guide id="1" orient="horz" pos="96" userDrawn="1">
          <p15:clr>
            <a:srgbClr val="FBAE40"/>
          </p15:clr>
        </p15:guide>
        <p15:guide id="2" orient="horz" pos="482" userDrawn="1">
          <p15:clr>
            <a:srgbClr val="FBAE40"/>
          </p15:clr>
        </p15:guide>
        <p15:guide id="3" pos="23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sübersich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063A2D4-2155-4278-87E4-6743504DA5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3622" y="5837988"/>
            <a:ext cx="1538378" cy="1020012"/>
          </a:xfrm>
          <a:prstGeom prst="rect">
            <a:avLst/>
          </a:prstGeom>
        </p:spPr>
      </p:pic>
      <p:sp>
        <p:nvSpPr>
          <p:cNvPr id="8" name="Rechteck 7">
            <a:extLst>
              <a:ext uri="{FF2B5EF4-FFF2-40B4-BE49-F238E27FC236}">
                <a16:creationId xmlns:a16="http://schemas.microsoft.com/office/drawing/2014/main" id="{57C17D06-3E2E-4559-91E0-1700643F2099}"/>
              </a:ext>
            </a:extLst>
          </p:cNvPr>
          <p:cNvSpPr/>
          <p:nvPr userDrawn="1"/>
        </p:nvSpPr>
        <p:spPr>
          <a:xfrm>
            <a:off x="0" y="1"/>
            <a:ext cx="12192000" cy="900000"/>
          </a:xfrm>
          <a:prstGeom prst="rect">
            <a:avLst/>
          </a:prstGeom>
          <a:gradFill flip="none" rotWithShape="1">
            <a:gsLst>
              <a:gs pos="0">
                <a:schemeClr val="accent1"/>
              </a:gs>
              <a:gs pos="53000">
                <a:schemeClr val="accent1"/>
              </a:gs>
              <a:gs pos="100000">
                <a:schemeClr val="bg1"/>
              </a:gs>
              <a:gs pos="72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pic>
        <p:nvPicPr>
          <p:cNvPr id="14" name="Grafik 13" descr="Ein Bild, das Text enthält.&#10;&#10;Automatisch generierte Beschreibung">
            <a:extLst>
              <a:ext uri="{FF2B5EF4-FFF2-40B4-BE49-F238E27FC236}">
                <a16:creationId xmlns:a16="http://schemas.microsoft.com/office/drawing/2014/main" id="{362AEB8A-7B2F-4BB8-866F-E09B8EE797CE}"/>
              </a:ext>
            </a:extLst>
          </p:cNvPr>
          <p:cNvPicPr>
            <a:picLocks noChangeAspect="1"/>
          </p:cNvPicPr>
          <p:nvPr userDrawn="1"/>
        </p:nvPicPr>
        <p:blipFill>
          <a:blip r:embed="rId4"/>
          <a:stretch>
            <a:fillRect/>
          </a:stretch>
        </p:blipFill>
        <p:spPr>
          <a:xfrm>
            <a:off x="9521345" y="182444"/>
            <a:ext cx="2490250" cy="532049"/>
          </a:xfrm>
          <a:prstGeom prst="rect">
            <a:avLst/>
          </a:prstGeom>
          <a:effectLst>
            <a:outerShdw blurRad="25400" dist="12700" dir="2700000" algn="tl" rotWithShape="0">
              <a:prstClr val="black">
                <a:alpha val="40000"/>
              </a:prstClr>
            </a:outerShdw>
          </a:effectLst>
        </p:spPr>
      </p:pic>
      <p:sp>
        <p:nvSpPr>
          <p:cNvPr id="6" name="Textplatzhalter 5">
            <a:extLst>
              <a:ext uri="{FF2B5EF4-FFF2-40B4-BE49-F238E27FC236}">
                <a16:creationId xmlns:a16="http://schemas.microsoft.com/office/drawing/2014/main" id="{BFFF53CC-41F0-42EC-9ED2-5AEF5182D2B6}"/>
              </a:ext>
            </a:extLst>
          </p:cNvPr>
          <p:cNvSpPr>
            <a:spLocks noGrp="1"/>
          </p:cNvSpPr>
          <p:nvPr>
            <p:ph type="body" sz="quarter" idx="17"/>
          </p:nvPr>
        </p:nvSpPr>
        <p:spPr>
          <a:xfrm>
            <a:off x="360000" y="1058400"/>
            <a:ext cx="11387499" cy="4735512"/>
          </a:xfrm>
        </p:spPr>
        <p:txBody>
          <a:bodyPr/>
          <a:lstStyle>
            <a:lvl1pPr>
              <a:spcBef>
                <a:spcPts val="1800"/>
              </a:spcBef>
              <a:defRPr/>
            </a:lvl1pPr>
            <a:lvl2pPr>
              <a:spcBef>
                <a:spcPts val="2400"/>
              </a:spcBef>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Foliennummernplatzhalter 10">
            <a:extLst>
              <a:ext uri="{FF2B5EF4-FFF2-40B4-BE49-F238E27FC236}">
                <a16:creationId xmlns:a16="http://schemas.microsoft.com/office/drawing/2014/main" id="{3FA77021-6FB1-4F42-8EDC-AE5AF223B027}"/>
              </a:ext>
            </a:extLst>
          </p:cNvPr>
          <p:cNvSpPr>
            <a:spLocks noGrp="1"/>
          </p:cNvSpPr>
          <p:nvPr>
            <p:ph type="sldNum" sz="quarter" idx="19"/>
          </p:nvPr>
        </p:nvSpPr>
        <p:spPr/>
        <p:txBody>
          <a:bodyPr/>
          <a:lstStyle>
            <a:lvl1pPr>
              <a:defRPr>
                <a:solidFill>
                  <a:schemeClr val="bg1"/>
                </a:solidFill>
              </a:defRPr>
            </a:lvl1pPr>
          </a:lstStyle>
          <a:p>
            <a:fld id="{692501C0-F26B-4DBF-A354-C3CE679C215A}" type="slidenum">
              <a:rPr lang="de-DE" smtClean="0"/>
              <a:pPr/>
              <a:t>‹Nr.›</a:t>
            </a:fld>
            <a:endParaRPr lang="de-DE"/>
          </a:p>
        </p:txBody>
      </p:sp>
      <p:pic>
        <p:nvPicPr>
          <p:cNvPr id="12" name="Grafik 11">
            <a:extLst>
              <a:ext uri="{FF2B5EF4-FFF2-40B4-BE49-F238E27FC236}">
                <a16:creationId xmlns:a16="http://schemas.microsoft.com/office/drawing/2014/main" id="{63774E73-F9AF-484D-8FD1-B65822A75001}"/>
              </a:ext>
            </a:extLst>
          </p:cNvPr>
          <p:cNvPicPr>
            <a:picLocks noChangeAspect="1"/>
          </p:cNvPicPr>
          <p:nvPr userDrawn="1"/>
        </p:nvPicPr>
        <p:blipFill>
          <a:blip r:embed="rId5"/>
          <a:stretch>
            <a:fillRect/>
          </a:stretch>
        </p:blipFill>
        <p:spPr>
          <a:xfrm>
            <a:off x="9039787" y="152400"/>
            <a:ext cx="397517" cy="675600"/>
          </a:xfrm>
          <a:prstGeom prst="rect">
            <a:avLst/>
          </a:prstGeom>
        </p:spPr>
      </p:pic>
      <p:sp>
        <p:nvSpPr>
          <p:cNvPr id="13" name="Titel 2">
            <a:extLst>
              <a:ext uri="{FF2B5EF4-FFF2-40B4-BE49-F238E27FC236}">
                <a16:creationId xmlns:a16="http://schemas.microsoft.com/office/drawing/2014/main" id="{DA3E0373-612E-4DCA-9105-ABCA3E5779BB}"/>
              </a:ext>
            </a:extLst>
          </p:cNvPr>
          <p:cNvSpPr>
            <a:spLocks noGrp="1"/>
          </p:cNvSpPr>
          <p:nvPr>
            <p:ph type="title"/>
          </p:nvPr>
        </p:nvSpPr>
        <p:spPr>
          <a:xfrm>
            <a:off x="360000" y="179999"/>
            <a:ext cx="8499382" cy="585175"/>
          </a:xfrm>
        </p:spPr>
        <p:txBody>
          <a:bodyPr/>
          <a:lstStyle>
            <a:lvl1pPr>
              <a:defRPr sz="2400">
                <a:solidFill>
                  <a:schemeClr val="bg1"/>
                </a:solidFill>
              </a:defRPr>
            </a:lvl1pPr>
          </a:lstStyle>
          <a:p>
            <a:r>
              <a:rPr lang="de-DE"/>
              <a:t>Mastertitelformat bearbeiten</a:t>
            </a:r>
          </a:p>
        </p:txBody>
      </p:sp>
    </p:spTree>
    <p:extLst>
      <p:ext uri="{BB962C8B-B14F-4D97-AF65-F5344CB8AC3E}">
        <p14:creationId xmlns:p14="http://schemas.microsoft.com/office/powerpoint/2010/main" val="3469230459"/>
      </p:ext>
    </p:extLst>
  </p:cSld>
  <p:clrMapOvr>
    <a:masterClrMapping/>
  </p:clrMapOvr>
  <p:extLst>
    <p:ext uri="{DCECCB84-F9BA-43D5-87BE-67443E8EF086}">
      <p15:sldGuideLst xmlns:p15="http://schemas.microsoft.com/office/powerpoint/2012/main">
        <p15:guide id="1" orient="horz" pos="96" userDrawn="1">
          <p15:clr>
            <a:srgbClr val="FBAE40"/>
          </p15:clr>
        </p15:guide>
        <p15:guide id="2" orient="horz" pos="482" userDrawn="1">
          <p15:clr>
            <a:srgbClr val="FBAE40"/>
          </p15:clr>
        </p15:guide>
        <p15:guide id="3" pos="23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Bilder quadratisch">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EAF8EBC-A506-4811-A5CC-8E54BD37F1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3622" y="5837988"/>
            <a:ext cx="1538378" cy="1020012"/>
          </a:xfrm>
          <a:prstGeom prst="rect">
            <a:avLst/>
          </a:prstGeom>
        </p:spPr>
      </p:pic>
      <p:sp>
        <p:nvSpPr>
          <p:cNvPr id="11" name="Rechteck 10">
            <a:extLst>
              <a:ext uri="{FF2B5EF4-FFF2-40B4-BE49-F238E27FC236}">
                <a16:creationId xmlns:a16="http://schemas.microsoft.com/office/drawing/2014/main" id="{5A420FB6-E8C6-475F-A5BC-0813694AC350}"/>
              </a:ext>
            </a:extLst>
          </p:cNvPr>
          <p:cNvSpPr/>
          <p:nvPr userDrawn="1"/>
        </p:nvSpPr>
        <p:spPr>
          <a:xfrm>
            <a:off x="0" y="1"/>
            <a:ext cx="12192000" cy="900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pic>
        <p:nvPicPr>
          <p:cNvPr id="12" name="Grafik 11" descr="Ein Bild, das Text enthält.&#10;&#10;Automatisch generierte Beschreibung">
            <a:extLst>
              <a:ext uri="{FF2B5EF4-FFF2-40B4-BE49-F238E27FC236}">
                <a16:creationId xmlns:a16="http://schemas.microsoft.com/office/drawing/2014/main" id="{A6875FCA-3744-4A54-B0FB-A5FCB18235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5349" y="106541"/>
            <a:ext cx="3091132" cy="686309"/>
          </a:xfrm>
          <a:prstGeom prst="rect">
            <a:avLst/>
          </a:prstGeom>
        </p:spPr>
      </p:pic>
      <p:pic>
        <p:nvPicPr>
          <p:cNvPr id="13" name="Grafik 12">
            <a:extLst>
              <a:ext uri="{FF2B5EF4-FFF2-40B4-BE49-F238E27FC236}">
                <a16:creationId xmlns:a16="http://schemas.microsoft.com/office/drawing/2014/main" id="{01BA3A10-6DCC-4D6A-8889-B0BB0B5245F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1234738" y="-1"/>
            <a:ext cx="957262" cy="1010907"/>
          </a:xfrm>
          <a:prstGeom prst="rect">
            <a:avLst/>
          </a:prstGeom>
          <a:effectLst>
            <a:outerShdw blurRad="50800" dist="38100" dir="2700000" algn="tl" rotWithShape="0">
              <a:prstClr val="black">
                <a:alpha val="40000"/>
              </a:prstClr>
            </a:outerShdw>
          </a:effectLst>
        </p:spPr>
      </p:pic>
      <p:sp>
        <p:nvSpPr>
          <p:cNvPr id="14" name="Textplatzhalter 9">
            <a:extLst>
              <a:ext uri="{FF2B5EF4-FFF2-40B4-BE49-F238E27FC236}">
                <a16:creationId xmlns:a16="http://schemas.microsoft.com/office/drawing/2014/main" id="{B7B5682B-B5DE-4508-8BE4-8B07DF3C723B}"/>
              </a:ext>
            </a:extLst>
          </p:cNvPr>
          <p:cNvSpPr>
            <a:spLocks noGrp="1"/>
          </p:cNvSpPr>
          <p:nvPr>
            <p:ph type="body" sz="quarter" idx="14" hasCustomPrompt="1"/>
          </p:nvPr>
        </p:nvSpPr>
        <p:spPr>
          <a:xfrm>
            <a:off x="432000" y="540000"/>
            <a:ext cx="7470000" cy="288000"/>
          </a:xfrm>
          <a:prstGeom prst="rect">
            <a:avLst/>
          </a:prstGeom>
        </p:spPr>
        <p:txBody>
          <a:bodyPr wrap="square" lIns="0" tIns="0" rIns="0" bIns="0">
            <a:noAutofit/>
          </a:bodyPr>
          <a:lstStyle>
            <a:lvl1pPr marL="0" indent="0" algn="l">
              <a:buNone/>
              <a:defRPr sz="1800" b="0">
                <a:solidFill>
                  <a:srgbClr val="F9BD10"/>
                </a:solidFill>
                <a:latin typeface="Segoe UI" panose="020B0502040204020203" pitchFamily="34" charset="0"/>
                <a:cs typeface="Segoe UI" panose="020B0502040204020203" pitchFamily="34" charset="0"/>
              </a:defRPr>
            </a:lvl1pPr>
          </a:lstStyle>
          <a:p>
            <a:pPr lvl="0"/>
            <a:r>
              <a:rPr lang="de-DE"/>
              <a:t>Untertitel ggf. löschen</a:t>
            </a:r>
          </a:p>
        </p:txBody>
      </p:sp>
      <p:sp>
        <p:nvSpPr>
          <p:cNvPr id="15" name="Titel 2">
            <a:extLst>
              <a:ext uri="{FF2B5EF4-FFF2-40B4-BE49-F238E27FC236}">
                <a16:creationId xmlns:a16="http://schemas.microsoft.com/office/drawing/2014/main" id="{EB4ABBA2-7A12-4D4C-8C37-419BC3563256}"/>
              </a:ext>
            </a:extLst>
          </p:cNvPr>
          <p:cNvSpPr>
            <a:spLocks noGrp="1"/>
          </p:cNvSpPr>
          <p:nvPr>
            <p:ph type="title" hasCustomPrompt="1"/>
          </p:nvPr>
        </p:nvSpPr>
        <p:spPr>
          <a:xfrm>
            <a:off x="360000" y="179999"/>
            <a:ext cx="7560000" cy="288000"/>
          </a:xfrm>
        </p:spPr>
        <p:txBody>
          <a:bodyPr lIns="0" tIns="0" rIns="0" bIns="0">
            <a:noAutofit/>
          </a:bodyPr>
          <a:lstStyle>
            <a:lvl1pPr algn="l">
              <a:defRPr sz="2200" b="1">
                <a:solidFill>
                  <a:srgbClr val="F9BD10"/>
                </a:solidFill>
                <a:latin typeface="Segoe UI" panose="020B0502040204020203" pitchFamily="34" charset="0"/>
                <a:cs typeface="Segoe UI" panose="020B0502040204020203" pitchFamily="34" charset="0"/>
              </a:defRPr>
            </a:lvl1pPr>
          </a:lstStyle>
          <a:p>
            <a:r>
              <a:rPr lang="de-DE"/>
              <a:t>Titel</a:t>
            </a:r>
          </a:p>
        </p:txBody>
      </p:sp>
      <p:sp>
        <p:nvSpPr>
          <p:cNvPr id="17" name="Bildplatzhalter 16">
            <a:extLst>
              <a:ext uri="{FF2B5EF4-FFF2-40B4-BE49-F238E27FC236}">
                <a16:creationId xmlns:a16="http://schemas.microsoft.com/office/drawing/2014/main" id="{A37F64E1-466F-403F-9F85-5BFF310C0C68}"/>
              </a:ext>
            </a:extLst>
          </p:cNvPr>
          <p:cNvSpPr>
            <a:spLocks noGrp="1"/>
          </p:cNvSpPr>
          <p:nvPr>
            <p:ph type="pic" sz="quarter" idx="15" hasCustomPrompt="1"/>
          </p:nvPr>
        </p:nvSpPr>
        <p:spPr>
          <a:xfrm>
            <a:off x="936000" y="1513950"/>
            <a:ext cx="4680000" cy="4680000"/>
          </a:xfrm>
          <a:prstGeom prst="rect">
            <a:avLst/>
          </a:prstGeom>
          <a:effectLst>
            <a:outerShdw blurRad="50800" dist="38100" dir="2700000" algn="tl" rotWithShape="0">
              <a:prstClr val="black">
                <a:alpha val="40000"/>
              </a:prstClr>
            </a:outerShdw>
          </a:effectLst>
        </p:spPr>
        <p:txBody>
          <a:bodyPr>
            <a:normAutofit/>
          </a:bodyPr>
          <a:lstStyle>
            <a:lvl1pPr marL="0" indent="0">
              <a:buNone/>
              <a:defRPr sz="1600">
                <a:solidFill>
                  <a:srgbClr val="252653"/>
                </a:solidFill>
              </a:defRPr>
            </a:lvl1pPr>
          </a:lstStyle>
          <a:p>
            <a:r>
              <a:rPr lang="de-DE"/>
              <a:t>Klicken, um quadratisches Bild 1 einzufügen</a:t>
            </a:r>
          </a:p>
        </p:txBody>
      </p:sp>
      <p:sp>
        <p:nvSpPr>
          <p:cNvPr id="18" name="Bildplatzhalter 16">
            <a:extLst>
              <a:ext uri="{FF2B5EF4-FFF2-40B4-BE49-F238E27FC236}">
                <a16:creationId xmlns:a16="http://schemas.microsoft.com/office/drawing/2014/main" id="{DC0F3AB4-597C-4AFD-B90E-A528DD2C552C}"/>
              </a:ext>
            </a:extLst>
          </p:cNvPr>
          <p:cNvSpPr>
            <a:spLocks noGrp="1"/>
          </p:cNvSpPr>
          <p:nvPr>
            <p:ph type="pic" sz="quarter" idx="16" hasCustomPrompt="1"/>
          </p:nvPr>
        </p:nvSpPr>
        <p:spPr>
          <a:xfrm>
            <a:off x="6552000" y="1513950"/>
            <a:ext cx="4680000" cy="4680000"/>
          </a:xfrm>
          <a:prstGeom prst="rect">
            <a:avLst/>
          </a:prstGeom>
          <a:effectLst>
            <a:outerShdw blurRad="50800" dist="38100" dir="2700000" algn="tl" rotWithShape="0">
              <a:prstClr val="black">
                <a:alpha val="40000"/>
              </a:prstClr>
            </a:outerShdw>
          </a:effectLst>
        </p:spPr>
        <p:txBody>
          <a:bodyPr>
            <a:normAutofit/>
          </a:bodyPr>
          <a:lstStyle>
            <a:lvl1pPr marL="0" indent="0">
              <a:buNone/>
              <a:defRPr sz="1600"/>
            </a:lvl1pPr>
          </a:lstStyle>
          <a:p>
            <a:r>
              <a:rPr lang="de-DE"/>
              <a:t>Klicken, um quadratisches Bild 2 einzufügen</a:t>
            </a:r>
          </a:p>
        </p:txBody>
      </p:sp>
      <p:sp>
        <p:nvSpPr>
          <p:cNvPr id="20" name="Textplatzhalter 19">
            <a:extLst>
              <a:ext uri="{FF2B5EF4-FFF2-40B4-BE49-F238E27FC236}">
                <a16:creationId xmlns:a16="http://schemas.microsoft.com/office/drawing/2014/main" id="{FCC162EB-1705-46B6-84CA-5F83E6DAFA57}"/>
              </a:ext>
            </a:extLst>
          </p:cNvPr>
          <p:cNvSpPr>
            <a:spLocks noGrp="1"/>
          </p:cNvSpPr>
          <p:nvPr>
            <p:ph type="body" sz="quarter" idx="17" hasCustomPrompt="1"/>
          </p:nvPr>
        </p:nvSpPr>
        <p:spPr>
          <a:xfrm>
            <a:off x="933176" y="6223151"/>
            <a:ext cx="4679950" cy="216000"/>
          </a:xfrm>
          <a:prstGeom prst="rect">
            <a:avLst/>
          </a:prstGeom>
        </p:spPr>
        <p:txBody>
          <a:bodyPr lIns="0" tIns="36000" rIns="0" bIns="0">
            <a:normAutofit/>
          </a:bodyPr>
          <a:lstStyle>
            <a:lvl1pPr marL="0" indent="0" algn="r">
              <a:buNone/>
              <a:defRPr sz="1000" b="0" i="1">
                <a:solidFill>
                  <a:srgbClr val="808080"/>
                </a:solidFill>
              </a:defRPr>
            </a:lvl1pPr>
          </a:lstStyle>
          <a:p>
            <a:pPr lvl="0"/>
            <a:r>
              <a:rPr lang="de-DE"/>
              <a:t>Quelle: Bildquelle 1</a:t>
            </a:r>
          </a:p>
        </p:txBody>
      </p:sp>
      <p:sp>
        <p:nvSpPr>
          <p:cNvPr id="21" name="Textplatzhalter 6">
            <a:extLst>
              <a:ext uri="{FF2B5EF4-FFF2-40B4-BE49-F238E27FC236}">
                <a16:creationId xmlns:a16="http://schemas.microsoft.com/office/drawing/2014/main" id="{57FCE35A-3EDB-4243-B42D-C099BDF5F85F}"/>
              </a:ext>
            </a:extLst>
          </p:cNvPr>
          <p:cNvSpPr>
            <a:spLocks noGrp="1"/>
          </p:cNvSpPr>
          <p:nvPr>
            <p:ph type="body" sz="quarter" idx="13" hasCustomPrompt="1"/>
          </p:nvPr>
        </p:nvSpPr>
        <p:spPr>
          <a:xfrm>
            <a:off x="936000" y="1153950"/>
            <a:ext cx="4680000" cy="360000"/>
          </a:xfrm>
          <a:prstGeom prst="rect">
            <a:avLst/>
          </a:prstGeom>
        </p:spPr>
        <p:txBody>
          <a:bodyPr lIns="0" tIns="0" rIns="0" bIns="0"/>
          <a:lstStyle>
            <a:lvl1pPr marL="0" indent="0">
              <a:lnSpc>
                <a:spcPct val="110000"/>
              </a:lnSpc>
              <a:spcAft>
                <a:spcPts val="600"/>
              </a:spcAft>
              <a:buNone/>
              <a:defRPr sz="2000" b="1">
                <a:solidFill>
                  <a:srgbClr val="252653"/>
                </a:solidFill>
              </a:defRPr>
            </a:lvl1pPr>
            <a:lvl2pPr marL="361950" indent="-254000">
              <a:spcAft>
                <a:spcPts val="600"/>
              </a:spcAft>
              <a:buFontTx/>
              <a:buBlip>
                <a:blip r:embed="rId6">
                  <a:extLst>
                    <a:ext uri="{96DAC541-7B7A-43D3-8B79-37D633B846F1}">
                      <asvg:svgBlip xmlns:asvg="http://schemas.microsoft.com/office/drawing/2016/SVG/main" r:embed="rId7"/>
                    </a:ext>
                  </a:extLst>
                </a:blip>
              </a:buBlip>
              <a:defRPr sz="2000">
                <a:solidFill>
                  <a:srgbClr val="252653"/>
                </a:solidFill>
              </a:defRPr>
            </a:lvl2pPr>
            <a:lvl3pPr marL="538163" indent="-177800">
              <a:spcAft>
                <a:spcPts val="600"/>
              </a:spcAft>
              <a:buFontTx/>
              <a:buBlip>
                <a:blip r:embed="rId8">
                  <a:extLst>
                    <a:ext uri="{96DAC541-7B7A-43D3-8B79-37D633B846F1}">
                      <asvg:svgBlip xmlns:asvg="http://schemas.microsoft.com/office/drawing/2016/SVG/main" r:embed="rId9"/>
                    </a:ext>
                  </a:extLst>
                </a:blip>
              </a:buBlip>
              <a:defRPr sz="1800">
                <a:solidFill>
                  <a:srgbClr val="252653"/>
                </a:solidFill>
              </a:defRPr>
            </a:lvl3pPr>
            <a:lvl4pPr marL="756000" indent="-180000">
              <a:spcAft>
                <a:spcPts val="600"/>
              </a:spcAft>
              <a:buFontTx/>
              <a:buBlip>
                <a:blip r:embed="rId10">
                  <a:extLst>
                    <a:ext uri="{96DAC541-7B7A-43D3-8B79-37D633B846F1}">
                      <asvg:svgBlip xmlns:asvg="http://schemas.microsoft.com/office/drawing/2016/SVG/main" r:embed="rId11"/>
                    </a:ext>
                  </a:extLst>
                </a:blip>
              </a:buBlip>
              <a:defRPr sz="1600">
                <a:solidFill>
                  <a:srgbClr val="252653"/>
                </a:solidFill>
              </a:defRPr>
            </a:lvl4pPr>
            <a:lvl5pPr marL="900000" indent="-98425">
              <a:spcAft>
                <a:spcPts val="600"/>
              </a:spcAft>
              <a:defRPr sz="1400">
                <a:solidFill>
                  <a:srgbClr val="252653"/>
                </a:solidFill>
              </a:defRPr>
            </a:lvl5pPr>
          </a:lstStyle>
          <a:p>
            <a:pPr lvl="0"/>
            <a:r>
              <a:rPr lang="de-DE"/>
              <a:t>Bild 1 Überschrift</a:t>
            </a:r>
          </a:p>
        </p:txBody>
      </p:sp>
      <p:sp>
        <p:nvSpPr>
          <p:cNvPr id="24" name="Textplatzhalter 6">
            <a:extLst>
              <a:ext uri="{FF2B5EF4-FFF2-40B4-BE49-F238E27FC236}">
                <a16:creationId xmlns:a16="http://schemas.microsoft.com/office/drawing/2014/main" id="{BDEC9D98-F67A-41D1-AFAD-A85692502A64}"/>
              </a:ext>
            </a:extLst>
          </p:cNvPr>
          <p:cNvSpPr>
            <a:spLocks noGrp="1"/>
          </p:cNvSpPr>
          <p:nvPr>
            <p:ph type="body" sz="quarter" idx="20" hasCustomPrompt="1"/>
          </p:nvPr>
        </p:nvSpPr>
        <p:spPr>
          <a:xfrm>
            <a:off x="6552000" y="1141925"/>
            <a:ext cx="4680000" cy="360000"/>
          </a:xfrm>
          <a:prstGeom prst="rect">
            <a:avLst/>
          </a:prstGeom>
        </p:spPr>
        <p:txBody>
          <a:bodyPr lIns="0" tIns="0" rIns="0" bIns="0"/>
          <a:lstStyle>
            <a:lvl1pPr marL="0" indent="0">
              <a:lnSpc>
                <a:spcPct val="110000"/>
              </a:lnSpc>
              <a:spcAft>
                <a:spcPts val="600"/>
              </a:spcAft>
              <a:buNone/>
              <a:defRPr sz="2000" b="1">
                <a:solidFill>
                  <a:srgbClr val="252653"/>
                </a:solidFill>
              </a:defRPr>
            </a:lvl1pPr>
            <a:lvl2pPr marL="361950" indent="-254000">
              <a:spcAft>
                <a:spcPts val="600"/>
              </a:spcAft>
              <a:buFontTx/>
              <a:buBlip>
                <a:blip r:embed="rId6">
                  <a:extLst>
                    <a:ext uri="{96DAC541-7B7A-43D3-8B79-37D633B846F1}">
                      <asvg:svgBlip xmlns:asvg="http://schemas.microsoft.com/office/drawing/2016/SVG/main" r:embed="rId7"/>
                    </a:ext>
                  </a:extLst>
                </a:blip>
              </a:buBlip>
              <a:defRPr sz="2000">
                <a:solidFill>
                  <a:srgbClr val="252653"/>
                </a:solidFill>
              </a:defRPr>
            </a:lvl2pPr>
            <a:lvl3pPr marL="538163" indent="-177800">
              <a:spcAft>
                <a:spcPts val="600"/>
              </a:spcAft>
              <a:buFontTx/>
              <a:buBlip>
                <a:blip r:embed="rId8">
                  <a:extLst>
                    <a:ext uri="{96DAC541-7B7A-43D3-8B79-37D633B846F1}">
                      <asvg:svgBlip xmlns:asvg="http://schemas.microsoft.com/office/drawing/2016/SVG/main" r:embed="rId9"/>
                    </a:ext>
                  </a:extLst>
                </a:blip>
              </a:buBlip>
              <a:defRPr sz="1800">
                <a:solidFill>
                  <a:srgbClr val="252653"/>
                </a:solidFill>
              </a:defRPr>
            </a:lvl3pPr>
            <a:lvl4pPr marL="756000" indent="-180000">
              <a:spcAft>
                <a:spcPts val="600"/>
              </a:spcAft>
              <a:buFontTx/>
              <a:buBlip>
                <a:blip r:embed="rId10">
                  <a:extLst>
                    <a:ext uri="{96DAC541-7B7A-43D3-8B79-37D633B846F1}">
                      <asvg:svgBlip xmlns:asvg="http://schemas.microsoft.com/office/drawing/2016/SVG/main" r:embed="rId11"/>
                    </a:ext>
                  </a:extLst>
                </a:blip>
              </a:buBlip>
              <a:defRPr sz="1600">
                <a:solidFill>
                  <a:srgbClr val="252653"/>
                </a:solidFill>
              </a:defRPr>
            </a:lvl4pPr>
            <a:lvl5pPr marL="900000" indent="-98425">
              <a:spcAft>
                <a:spcPts val="600"/>
              </a:spcAft>
              <a:defRPr sz="1400">
                <a:solidFill>
                  <a:srgbClr val="252653"/>
                </a:solidFill>
              </a:defRPr>
            </a:lvl5pPr>
          </a:lstStyle>
          <a:p>
            <a:pPr lvl="0"/>
            <a:r>
              <a:rPr lang="de-DE"/>
              <a:t>Bild 2 Überschrift</a:t>
            </a:r>
          </a:p>
        </p:txBody>
      </p:sp>
      <p:sp>
        <p:nvSpPr>
          <p:cNvPr id="25" name="Textplatzhalter 19">
            <a:extLst>
              <a:ext uri="{FF2B5EF4-FFF2-40B4-BE49-F238E27FC236}">
                <a16:creationId xmlns:a16="http://schemas.microsoft.com/office/drawing/2014/main" id="{A8FFEEB6-1B32-46E3-BD57-705A7F46D372}"/>
              </a:ext>
            </a:extLst>
          </p:cNvPr>
          <p:cNvSpPr>
            <a:spLocks noGrp="1"/>
          </p:cNvSpPr>
          <p:nvPr>
            <p:ph type="body" sz="quarter" idx="21" hasCustomPrompt="1"/>
          </p:nvPr>
        </p:nvSpPr>
        <p:spPr>
          <a:xfrm>
            <a:off x="6552050" y="6223151"/>
            <a:ext cx="4679950" cy="216000"/>
          </a:xfrm>
          <a:prstGeom prst="rect">
            <a:avLst/>
          </a:prstGeom>
        </p:spPr>
        <p:txBody>
          <a:bodyPr lIns="0" tIns="36000" rIns="0" bIns="0"/>
          <a:lstStyle>
            <a:lvl1pPr marL="0" indent="0" algn="r">
              <a:buNone/>
              <a:defRPr sz="1000" b="0" i="1">
                <a:solidFill>
                  <a:srgbClr val="808080"/>
                </a:solidFill>
              </a:defRPr>
            </a:lvl1pPr>
          </a:lstStyle>
          <a:p>
            <a:pPr lvl="0"/>
            <a:r>
              <a:rPr lang="de-DE"/>
              <a:t>Quelle: Bildquelle 2</a:t>
            </a:r>
          </a:p>
        </p:txBody>
      </p:sp>
      <p:sp>
        <p:nvSpPr>
          <p:cNvPr id="22" name="Fußzeilenplatzhalter 21">
            <a:extLst>
              <a:ext uri="{FF2B5EF4-FFF2-40B4-BE49-F238E27FC236}">
                <a16:creationId xmlns:a16="http://schemas.microsoft.com/office/drawing/2014/main" id="{315BE4C1-8719-422A-B34E-5014844F2917}"/>
              </a:ext>
            </a:extLst>
          </p:cNvPr>
          <p:cNvSpPr>
            <a:spLocks noGrp="1"/>
          </p:cNvSpPr>
          <p:nvPr>
            <p:ph type="ftr" sz="quarter" idx="22"/>
          </p:nvPr>
        </p:nvSpPr>
        <p:spPr/>
        <p:txBody>
          <a:bodyPr/>
          <a:lstStyle/>
          <a:p>
            <a:r>
              <a:rPr lang="de-DE">
                <a:ea typeface="Cambria" panose="02040503050406030204" pitchFamily="18" charset="0"/>
                <a:cs typeface="Segoe UI"/>
              </a:rPr>
              <a:t>Siegmund Space &amp; Education – Dr. Alexandra Siegmund – Kinderheftreihe zu Themen der Umwelt- und Verbraucherbildung</a:t>
            </a:r>
            <a:endParaRPr lang="en-US"/>
          </a:p>
        </p:txBody>
      </p:sp>
      <p:sp>
        <p:nvSpPr>
          <p:cNvPr id="23" name="Foliennummernplatzhalter 22">
            <a:extLst>
              <a:ext uri="{FF2B5EF4-FFF2-40B4-BE49-F238E27FC236}">
                <a16:creationId xmlns:a16="http://schemas.microsoft.com/office/drawing/2014/main" id="{55270D7E-917C-4E17-B654-17DCED1B58BF}"/>
              </a:ext>
            </a:extLst>
          </p:cNvPr>
          <p:cNvSpPr>
            <a:spLocks noGrp="1"/>
          </p:cNvSpPr>
          <p:nvPr>
            <p:ph type="sldNum" sz="quarter" idx="23"/>
          </p:nvPr>
        </p:nvSpPr>
        <p:spPr/>
        <p:txBody>
          <a:bodyPr/>
          <a:lstStyle/>
          <a:p>
            <a:fld id="{692501C0-F26B-4DBF-A354-C3CE679C215A}" type="slidenum">
              <a:rPr lang="de-DE" smtClean="0"/>
              <a:pPr/>
              <a:t>‹Nr.›</a:t>
            </a:fld>
            <a:endParaRPr lang="de-DE"/>
          </a:p>
        </p:txBody>
      </p:sp>
    </p:spTree>
    <p:extLst>
      <p:ext uri="{BB962C8B-B14F-4D97-AF65-F5344CB8AC3E}">
        <p14:creationId xmlns:p14="http://schemas.microsoft.com/office/powerpoint/2010/main" val="2252410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in Bild 16:9 mit Überschrif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EAF8EBC-A506-4811-A5CC-8E54BD37F1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3622" y="5837988"/>
            <a:ext cx="1538378" cy="1020012"/>
          </a:xfrm>
          <a:prstGeom prst="rect">
            <a:avLst/>
          </a:prstGeom>
        </p:spPr>
      </p:pic>
      <p:sp>
        <p:nvSpPr>
          <p:cNvPr id="11" name="Rechteck 10">
            <a:extLst>
              <a:ext uri="{FF2B5EF4-FFF2-40B4-BE49-F238E27FC236}">
                <a16:creationId xmlns:a16="http://schemas.microsoft.com/office/drawing/2014/main" id="{5A420FB6-E8C6-475F-A5BC-0813694AC350}"/>
              </a:ext>
            </a:extLst>
          </p:cNvPr>
          <p:cNvSpPr/>
          <p:nvPr userDrawn="1"/>
        </p:nvSpPr>
        <p:spPr>
          <a:xfrm>
            <a:off x="0" y="1"/>
            <a:ext cx="12192000" cy="900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pic>
        <p:nvPicPr>
          <p:cNvPr id="12" name="Grafik 11" descr="Ein Bild, das Text enthält.&#10;&#10;Automatisch generierte Beschreibung">
            <a:extLst>
              <a:ext uri="{FF2B5EF4-FFF2-40B4-BE49-F238E27FC236}">
                <a16:creationId xmlns:a16="http://schemas.microsoft.com/office/drawing/2014/main" id="{A6875FCA-3744-4A54-B0FB-A5FCB18235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5349" y="106541"/>
            <a:ext cx="3091132" cy="686309"/>
          </a:xfrm>
          <a:prstGeom prst="rect">
            <a:avLst/>
          </a:prstGeom>
        </p:spPr>
      </p:pic>
      <p:pic>
        <p:nvPicPr>
          <p:cNvPr id="13" name="Grafik 12">
            <a:extLst>
              <a:ext uri="{FF2B5EF4-FFF2-40B4-BE49-F238E27FC236}">
                <a16:creationId xmlns:a16="http://schemas.microsoft.com/office/drawing/2014/main" id="{01BA3A10-6DCC-4D6A-8889-B0BB0B5245F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1234738" y="-1"/>
            <a:ext cx="957262" cy="1010907"/>
          </a:xfrm>
          <a:prstGeom prst="rect">
            <a:avLst/>
          </a:prstGeom>
          <a:effectLst>
            <a:outerShdw blurRad="50800" dist="38100" dir="2700000" algn="tl" rotWithShape="0">
              <a:prstClr val="black">
                <a:alpha val="40000"/>
              </a:prstClr>
            </a:outerShdw>
          </a:effectLst>
        </p:spPr>
      </p:pic>
      <p:sp>
        <p:nvSpPr>
          <p:cNvPr id="14" name="Textplatzhalter 9">
            <a:extLst>
              <a:ext uri="{FF2B5EF4-FFF2-40B4-BE49-F238E27FC236}">
                <a16:creationId xmlns:a16="http://schemas.microsoft.com/office/drawing/2014/main" id="{B7B5682B-B5DE-4508-8BE4-8B07DF3C723B}"/>
              </a:ext>
            </a:extLst>
          </p:cNvPr>
          <p:cNvSpPr>
            <a:spLocks noGrp="1"/>
          </p:cNvSpPr>
          <p:nvPr>
            <p:ph type="body" sz="quarter" idx="14" hasCustomPrompt="1"/>
          </p:nvPr>
        </p:nvSpPr>
        <p:spPr>
          <a:xfrm>
            <a:off x="432000" y="540000"/>
            <a:ext cx="7470000" cy="288000"/>
          </a:xfrm>
          <a:prstGeom prst="rect">
            <a:avLst/>
          </a:prstGeom>
        </p:spPr>
        <p:txBody>
          <a:bodyPr wrap="square" lIns="0" tIns="0" rIns="0" bIns="0">
            <a:noAutofit/>
          </a:bodyPr>
          <a:lstStyle>
            <a:lvl1pPr marL="0" indent="0" algn="l">
              <a:buNone/>
              <a:defRPr sz="1800" b="0">
                <a:solidFill>
                  <a:srgbClr val="F9BD10"/>
                </a:solidFill>
                <a:latin typeface="Segoe UI" panose="020B0502040204020203" pitchFamily="34" charset="0"/>
                <a:cs typeface="Segoe UI" panose="020B0502040204020203" pitchFamily="34" charset="0"/>
              </a:defRPr>
            </a:lvl1pPr>
          </a:lstStyle>
          <a:p>
            <a:pPr lvl="0"/>
            <a:r>
              <a:rPr lang="de-DE"/>
              <a:t>Untertitel ggf. löschen</a:t>
            </a:r>
          </a:p>
        </p:txBody>
      </p:sp>
      <p:sp>
        <p:nvSpPr>
          <p:cNvPr id="15" name="Titel 2">
            <a:extLst>
              <a:ext uri="{FF2B5EF4-FFF2-40B4-BE49-F238E27FC236}">
                <a16:creationId xmlns:a16="http://schemas.microsoft.com/office/drawing/2014/main" id="{EB4ABBA2-7A12-4D4C-8C37-419BC3563256}"/>
              </a:ext>
            </a:extLst>
          </p:cNvPr>
          <p:cNvSpPr>
            <a:spLocks noGrp="1"/>
          </p:cNvSpPr>
          <p:nvPr>
            <p:ph type="title" hasCustomPrompt="1"/>
          </p:nvPr>
        </p:nvSpPr>
        <p:spPr>
          <a:xfrm>
            <a:off x="360000" y="179999"/>
            <a:ext cx="7560000" cy="288000"/>
          </a:xfrm>
        </p:spPr>
        <p:txBody>
          <a:bodyPr lIns="0" tIns="0" rIns="0" bIns="0">
            <a:noAutofit/>
          </a:bodyPr>
          <a:lstStyle>
            <a:lvl1pPr algn="l">
              <a:defRPr sz="2200" b="1">
                <a:solidFill>
                  <a:srgbClr val="F9BD10"/>
                </a:solidFill>
                <a:latin typeface="Segoe UI" panose="020B0502040204020203" pitchFamily="34" charset="0"/>
                <a:cs typeface="Segoe UI" panose="020B0502040204020203" pitchFamily="34" charset="0"/>
              </a:defRPr>
            </a:lvl1pPr>
          </a:lstStyle>
          <a:p>
            <a:r>
              <a:rPr lang="de-DE"/>
              <a:t>Titel</a:t>
            </a:r>
          </a:p>
        </p:txBody>
      </p:sp>
      <p:sp>
        <p:nvSpPr>
          <p:cNvPr id="17" name="Bildplatzhalter 16">
            <a:extLst>
              <a:ext uri="{FF2B5EF4-FFF2-40B4-BE49-F238E27FC236}">
                <a16:creationId xmlns:a16="http://schemas.microsoft.com/office/drawing/2014/main" id="{A37F64E1-466F-403F-9F85-5BFF310C0C68}"/>
              </a:ext>
            </a:extLst>
          </p:cNvPr>
          <p:cNvSpPr>
            <a:spLocks noGrp="1"/>
          </p:cNvSpPr>
          <p:nvPr>
            <p:ph type="pic" sz="quarter" idx="15" hasCustomPrompt="1"/>
          </p:nvPr>
        </p:nvSpPr>
        <p:spPr>
          <a:xfrm>
            <a:off x="1936200" y="1513950"/>
            <a:ext cx="8319600" cy="4680000"/>
          </a:xfrm>
          <a:prstGeom prst="rect">
            <a:avLst/>
          </a:prstGeom>
          <a:effectLst>
            <a:outerShdw blurRad="50800" dist="38100" dir="2700000" algn="tl" rotWithShape="0">
              <a:prstClr val="black">
                <a:alpha val="40000"/>
              </a:prstClr>
            </a:outerShdw>
          </a:effectLst>
        </p:spPr>
        <p:txBody>
          <a:bodyPr>
            <a:normAutofit/>
          </a:bodyPr>
          <a:lstStyle>
            <a:lvl1pPr marL="0" indent="0">
              <a:buNone/>
              <a:defRPr sz="1600">
                <a:solidFill>
                  <a:srgbClr val="252653"/>
                </a:solidFill>
              </a:defRPr>
            </a:lvl1pPr>
          </a:lstStyle>
          <a:p>
            <a:r>
              <a:rPr lang="de-DE"/>
              <a:t>Klicken, um ein 16:9 Bild 1 einzufügen (z. B. 1600x900px)</a:t>
            </a:r>
          </a:p>
        </p:txBody>
      </p:sp>
      <p:sp>
        <p:nvSpPr>
          <p:cNvPr id="21" name="Textplatzhalter 6">
            <a:extLst>
              <a:ext uri="{FF2B5EF4-FFF2-40B4-BE49-F238E27FC236}">
                <a16:creationId xmlns:a16="http://schemas.microsoft.com/office/drawing/2014/main" id="{57FCE35A-3EDB-4243-B42D-C099BDF5F85F}"/>
              </a:ext>
            </a:extLst>
          </p:cNvPr>
          <p:cNvSpPr>
            <a:spLocks noGrp="1"/>
          </p:cNvSpPr>
          <p:nvPr>
            <p:ph type="body" sz="quarter" idx="13" hasCustomPrompt="1"/>
          </p:nvPr>
        </p:nvSpPr>
        <p:spPr>
          <a:xfrm>
            <a:off x="1936200" y="1153950"/>
            <a:ext cx="8319600" cy="360000"/>
          </a:xfrm>
          <a:prstGeom prst="rect">
            <a:avLst/>
          </a:prstGeom>
        </p:spPr>
        <p:txBody>
          <a:bodyPr lIns="0" tIns="0" rIns="0" bIns="0"/>
          <a:lstStyle>
            <a:lvl1pPr marL="0" indent="0">
              <a:lnSpc>
                <a:spcPct val="110000"/>
              </a:lnSpc>
              <a:spcAft>
                <a:spcPts val="600"/>
              </a:spcAft>
              <a:buNone/>
              <a:defRPr sz="2000" b="1">
                <a:solidFill>
                  <a:srgbClr val="252653"/>
                </a:solidFill>
              </a:defRPr>
            </a:lvl1pPr>
            <a:lvl2pPr marL="361950" indent="-254000">
              <a:spcAft>
                <a:spcPts val="600"/>
              </a:spcAft>
              <a:buFontTx/>
              <a:buBlip>
                <a:blip r:embed="rId6">
                  <a:extLst>
                    <a:ext uri="{96DAC541-7B7A-43D3-8B79-37D633B846F1}">
                      <asvg:svgBlip xmlns:asvg="http://schemas.microsoft.com/office/drawing/2016/SVG/main" r:embed="rId7"/>
                    </a:ext>
                  </a:extLst>
                </a:blip>
              </a:buBlip>
              <a:defRPr sz="2000">
                <a:solidFill>
                  <a:srgbClr val="252653"/>
                </a:solidFill>
              </a:defRPr>
            </a:lvl2pPr>
            <a:lvl3pPr marL="538163" indent="-177800">
              <a:spcAft>
                <a:spcPts val="600"/>
              </a:spcAft>
              <a:buFontTx/>
              <a:buBlip>
                <a:blip r:embed="rId8">
                  <a:extLst>
                    <a:ext uri="{96DAC541-7B7A-43D3-8B79-37D633B846F1}">
                      <asvg:svgBlip xmlns:asvg="http://schemas.microsoft.com/office/drawing/2016/SVG/main" r:embed="rId9"/>
                    </a:ext>
                  </a:extLst>
                </a:blip>
              </a:buBlip>
              <a:defRPr sz="1800">
                <a:solidFill>
                  <a:srgbClr val="252653"/>
                </a:solidFill>
              </a:defRPr>
            </a:lvl3pPr>
            <a:lvl4pPr marL="756000" indent="-180000">
              <a:spcAft>
                <a:spcPts val="600"/>
              </a:spcAft>
              <a:buFontTx/>
              <a:buBlip>
                <a:blip r:embed="rId10">
                  <a:extLst>
                    <a:ext uri="{96DAC541-7B7A-43D3-8B79-37D633B846F1}">
                      <asvg:svgBlip xmlns:asvg="http://schemas.microsoft.com/office/drawing/2016/SVG/main" r:embed="rId11"/>
                    </a:ext>
                  </a:extLst>
                </a:blip>
              </a:buBlip>
              <a:defRPr sz="1600">
                <a:solidFill>
                  <a:srgbClr val="252653"/>
                </a:solidFill>
              </a:defRPr>
            </a:lvl4pPr>
            <a:lvl5pPr marL="900000" indent="-98425">
              <a:spcAft>
                <a:spcPts val="600"/>
              </a:spcAft>
              <a:defRPr sz="1400">
                <a:solidFill>
                  <a:srgbClr val="252653"/>
                </a:solidFill>
              </a:defRPr>
            </a:lvl5pPr>
          </a:lstStyle>
          <a:p>
            <a:pPr lvl="0"/>
            <a:r>
              <a:rPr lang="de-DE"/>
              <a:t>Bild 1 Überschrift</a:t>
            </a:r>
          </a:p>
        </p:txBody>
      </p:sp>
      <p:sp>
        <p:nvSpPr>
          <p:cNvPr id="25" name="Textplatzhalter 19">
            <a:extLst>
              <a:ext uri="{FF2B5EF4-FFF2-40B4-BE49-F238E27FC236}">
                <a16:creationId xmlns:a16="http://schemas.microsoft.com/office/drawing/2014/main" id="{A8FFEEB6-1B32-46E3-BD57-705A7F46D372}"/>
              </a:ext>
            </a:extLst>
          </p:cNvPr>
          <p:cNvSpPr>
            <a:spLocks noGrp="1"/>
          </p:cNvSpPr>
          <p:nvPr>
            <p:ph type="body" sz="quarter" idx="21" hasCustomPrompt="1"/>
          </p:nvPr>
        </p:nvSpPr>
        <p:spPr>
          <a:xfrm>
            <a:off x="1936200" y="6223151"/>
            <a:ext cx="8319600" cy="216000"/>
          </a:xfrm>
          <a:prstGeom prst="rect">
            <a:avLst/>
          </a:prstGeom>
        </p:spPr>
        <p:txBody>
          <a:bodyPr lIns="0" tIns="36000" rIns="0" bIns="0"/>
          <a:lstStyle>
            <a:lvl1pPr marL="0" indent="0" algn="r">
              <a:buNone/>
              <a:defRPr sz="1000" b="0" i="1">
                <a:solidFill>
                  <a:srgbClr val="808080"/>
                </a:solidFill>
              </a:defRPr>
            </a:lvl1pPr>
          </a:lstStyle>
          <a:p>
            <a:pPr lvl="0"/>
            <a:r>
              <a:rPr lang="de-DE"/>
              <a:t>Quelle: Bildquelle 16:9 Bild</a:t>
            </a:r>
          </a:p>
        </p:txBody>
      </p:sp>
      <p:sp>
        <p:nvSpPr>
          <p:cNvPr id="22" name="Fußzeilenplatzhalter 21">
            <a:extLst>
              <a:ext uri="{FF2B5EF4-FFF2-40B4-BE49-F238E27FC236}">
                <a16:creationId xmlns:a16="http://schemas.microsoft.com/office/drawing/2014/main" id="{315BE4C1-8719-422A-B34E-5014844F2917}"/>
              </a:ext>
            </a:extLst>
          </p:cNvPr>
          <p:cNvSpPr>
            <a:spLocks noGrp="1"/>
          </p:cNvSpPr>
          <p:nvPr>
            <p:ph type="ftr" sz="quarter" idx="22"/>
          </p:nvPr>
        </p:nvSpPr>
        <p:spPr/>
        <p:txBody>
          <a:bodyPr/>
          <a:lstStyle/>
          <a:p>
            <a:r>
              <a:rPr lang="de-DE">
                <a:ea typeface="Cambria" panose="02040503050406030204" pitchFamily="18" charset="0"/>
                <a:cs typeface="Segoe UI"/>
              </a:rPr>
              <a:t>Siegmund Space &amp; Education – Dr. Alexandra Siegmund – Kinderheftreihe zu Themen der Umwelt- und Verbraucherbildung</a:t>
            </a:r>
            <a:endParaRPr lang="en-US"/>
          </a:p>
        </p:txBody>
      </p:sp>
      <p:sp>
        <p:nvSpPr>
          <p:cNvPr id="23" name="Foliennummernplatzhalter 22">
            <a:extLst>
              <a:ext uri="{FF2B5EF4-FFF2-40B4-BE49-F238E27FC236}">
                <a16:creationId xmlns:a16="http://schemas.microsoft.com/office/drawing/2014/main" id="{55270D7E-917C-4E17-B654-17DCED1B58BF}"/>
              </a:ext>
            </a:extLst>
          </p:cNvPr>
          <p:cNvSpPr>
            <a:spLocks noGrp="1"/>
          </p:cNvSpPr>
          <p:nvPr>
            <p:ph type="sldNum" sz="quarter" idx="23"/>
          </p:nvPr>
        </p:nvSpPr>
        <p:spPr/>
        <p:txBody>
          <a:bodyPr/>
          <a:lstStyle/>
          <a:p>
            <a:fld id="{692501C0-F26B-4DBF-A354-C3CE679C215A}" type="slidenum">
              <a:rPr lang="de-DE" smtClean="0"/>
              <a:pPr/>
              <a:t>‹Nr.›</a:t>
            </a:fld>
            <a:endParaRPr lang="de-DE"/>
          </a:p>
        </p:txBody>
      </p:sp>
    </p:spTree>
    <p:extLst>
      <p:ext uri="{BB962C8B-B14F-4D97-AF65-F5344CB8AC3E}">
        <p14:creationId xmlns:p14="http://schemas.microsoft.com/office/powerpoint/2010/main" val="1840332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in Bild 16:9 Vollbild">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A37F64E1-466F-403F-9F85-5BFF310C0C68}"/>
              </a:ext>
            </a:extLst>
          </p:cNvPr>
          <p:cNvSpPr>
            <a:spLocks noGrp="1"/>
          </p:cNvSpPr>
          <p:nvPr>
            <p:ph type="pic" sz="quarter" idx="15"/>
          </p:nvPr>
        </p:nvSpPr>
        <p:spPr>
          <a:xfrm>
            <a:off x="0" y="0"/>
            <a:ext cx="12191414" cy="6858000"/>
          </a:xfrm>
          <a:prstGeom prst="rect">
            <a:avLst/>
          </a:prstGeom>
          <a:effectLst>
            <a:outerShdw blurRad="50800" dist="38100" dir="2700000" algn="tl" rotWithShape="0">
              <a:prstClr val="black">
                <a:alpha val="40000"/>
              </a:prstClr>
            </a:outerShdw>
          </a:effectLst>
        </p:spPr>
        <p:txBody>
          <a:bodyPr>
            <a:normAutofit/>
          </a:bodyPr>
          <a:lstStyle>
            <a:lvl1pPr marL="0" indent="0" algn="ctr">
              <a:buNone/>
              <a:defRPr sz="1600">
                <a:solidFill>
                  <a:srgbClr val="252653"/>
                </a:solidFill>
              </a:defRPr>
            </a:lvl1pPr>
          </a:lstStyle>
          <a:p>
            <a:endParaRPr lang="de-DE"/>
          </a:p>
          <a:p>
            <a:endParaRPr lang="de-DE"/>
          </a:p>
          <a:p>
            <a:endParaRPr lang="de-DE"/>
          </a:p>
          <a:p>
            <a:endParaRPr lang="de-DE"/>
          </a:p>
          <a:p>
            <a:endParaRPr lang="de-DE"/>
          </a:p>
          <a:p>
            <a:endParaRPr lang="de-DE"/>
          </a:p>
          <a:p>
            <a:endParaRPr lang="de-DE"/>
          </a:p>
          <a:p>
            <a:r>
              <a:rPr lang="de-DE"/>
              <a:t>Klicken, um ein 16:9 Bild einzufügen (z. B. 1600x900px)</a:t>
            </a:r>
          </a:p>
        </p:txBody>
      </p:sp>
      <p:sp>
        <p:nvSpPr>
          <p:cNvPr id="25" name="Textplatzhalter 19">
            <a:extLst>
              <a:ext uri="{FF2B5EF4-FFF2-40B4-BE49-F238E27FC236}">
                <a16:creationId xmlns:a16="http://schemas.microsoft.com/office/drawing/2014/main" id="{A8FFEEB6-1B32-46E3-BD57-705A7F46D372}"/>
              </a:ext>
            </a:extLst>
          </p:cNvPr>
          <p:cNvSpPr>
            <a:spLocks noGrp="1"/>
          </p:cNvSpPr>
          <p:nvPr>
            <p:ph type="body" sz="quarter" idx="21" hasCustomPrompt="1"/>
          </p:nvPr>
        </p:nvSpPr>
        <p:spPr>
          <a:xfrm>
            <a:off x="0" y="6518425"/>
            <a:ext cx="12192000" cy="253849"/>
          </a:xfrm>
          <a:prstGeom prst="rect">
            <a:avLst/>
          </a:prstGeom>
          <a:effectLst>
            <a:outerShdw blurRad="25400" dist="12700" dir="2700000" algn="tl" rotWithShape="0">
              <a:srgbClr val="252653">
                <a:alpha val="40000"/>
              </a:srgbClr>
            </a:outerShdw>
          </a:effectLst>
        </p:spPr>
        <p:txBody>
          <a:bodyPr lIns="0" tIns="36000" rIns="180000" bIns="0" anchor="ctr" anchorCtr="0"/>
          <a:lstStyle>
            <a:lvl1pPr marL="0" indent="0" algn="r">
              <a:buNone/>
              <a:defRPr sz="1000" b="0" i="1">
                <a:solidFill>
                  <a:srgbClr val="CCCCCC"/>
                </a:solidFill>
              </a:defRPr>
            </a:lvl1pPr>
          </a:lstStyle>
          <a:p>
            <a:pPr lvl="0"/>
            <a:r>
              <a:rPr lang="de-DE"/>
              <a:t>Quelle: Bildquelle 16:9 Bild</a:t>
            </a:r>
          </a:p>
        </p:txBody>
      </p:sp>
      <p:sp>
        <p:nvSpPr>
          <p:cNvPr id="21" name="Textplatzhalter 6">
            <a:extLst>
              <a:ext uri="{FF2B5EF4-FFF2-40B4-BE49-F238E27FC236}">
                <a16:creationId xmlns:a16="http://schemas.microsoft.com/office/drawing/2014/main" id="{57FCE35A-3EDB-4243-B42D-C099BDF5F85F}"/>
              </a:ext>
            </a:extLst>
          </p:cNvPr>
          <p:cNvSpPr>
            <a:spLocks noGrp="1"/>
          </p:cNvSpPr>
          <p:nvPr>
            <p:ph type="body" sz="quarter" idx="13" hasCustomPrompt="1"/>
          </p:nvPr>
        </p:nvSpPr>
        <p:spPr>
          <a:xfrm>
            <a:off x="360000" y="180000"/>
            <a:ext cx="11820525" cy="288000"/>
          </a:xfrm>
          <a:prstGeom prst="rect">
            <a:avLst/>
          </a:prstGeom>
          <a:effectLst>
            <a:outerShdw blurRad="25400" dist="12700" dir="2700000" algn="tl" rotWithShape="0">
              <a:srgbClr val="252653">
                <a:alpha val="40000"/>
              </a:srgbClr>
            </a:outerShdw>
          </a:effectLst>
        </p:spPr>
        <p:txBody>
          <a:bodyPr lIns="0" tIns="0" rIns="0" bIns="0"/>
          <a:lstStyle>
            <a:lvl1pPr marL="0" indent="0">
              <a:lnSpc>
                <a:spcPct val="110000"/>
              </a:lnSpc>
              <a:spcAft>
                <a:spcPts val="600"/>
              </a:spcAft>
              <a:buNone/>
              <a:defRPr sz="2000" b="1">
                <a:solidFill>
                  <a:schemeClr val="bg1"/>
                </a:solidFill>
              </a:defRPr>
            </a:lvl1pPr>
            <a:lvl2pPr marL="361950" indent="-254000">
              <a:spcAft>
                <a:spcPts val="600"/>
              </a:spcAft>
              <a:buFontTx/>
              <a:buBlip>
                <a:blip r:embed="rId2">
                  <a:extLst>
                    <a:ext uri="{96DAC541-7B7A-43D3-8B79-37D633B846F1}">
                      <asvg:svgBlip xmlns:asvg="http://schemas.microsoft.com/office/drawing/2016/SVG/main" r:embed="rId3"/>
                    </a:ext>
                  </a:extLst>
                </a:blip>
              </a:buBlip>
              <a:defRPr sz="2000">
                <a:solidFill>
                  <a:srgbClr val="252653"/>
                </a:solidFill>
              </a:defRPr>
            </a:lvl2pPr>
            <a:lvl3pPr marL="538163" indent="-177800">
              <a:spcAft>
                <a:spcPts val="600"/>
              </a:spcAft>
              <a:buFontTx/>
              <a:buBlip>
                <a:blip r:embed="rId4">
                  <a:extLst>
                    <a:ext uri="{96DAC541-7B7A-43D3-8B79-37D633B846F1}">
                      <asvg:svgBlip xmlns:asvg="http://schemas.microsoft.com/office/drawing/2016/SVG/main" r:embed="rId5"/>
                    </a:ext>
                  </a:extLst>
                </a:blip>
              </a:buBlip>
              <a:defRPr sz="1800">
                <a:solidFill>
                  <a:srgbClr val="252653"/>
                </a:solidFill>
              </a:defRPr>
            </a:lvl3pPr>
            <a:lvl4pPr marL="756000" indent="-180000">
              <a:spcAft>
                <a:spcPts val="600"/>
              </a:spcAft>
              <a:buFontTx/>
              <a:buBlip>
                <a:blip r:embed="rId6">
                  <a:extLst>
                    <a:ext uri="{96DAC541-7B7A-43D3-8B79-37D633B846F1}">
                      <asvg:svgBlip xmlns:asvg="http://schemas.microsoft.com/office/drawing/2016/SVG/main" r:embed="rId7"/>
                    </a:ext>
                  </a:extLst>
                </a:blip>
              </a:buBlip>
              <a:defRPr sz="1600">
                <a:solidFill>
                  <a:srgbClr val="252653"/>
                </a:solidFill>
              </a:defRPr>
            </a:lvl4pPr>
            <a:lvl5pPr marL="900000" indent="-98425">
              <a:spcAft>
                <a:spcPts val="600"/>
              </a:spcAft>
              <a:defRPr sz="1400">
                <a:solidFill>
                  <a:srgbClr val="252653"/>
                </a:solidFill>
              </a:defRPr>
            </a:lvl5pPr>
          </a:lstStyle>
          <a:p>
            <a:pPr lvl="0"/>
            <a:r>
              <a:rPr lang="de-DE"/>
              <a:t>Bild 1 Überschrift</a:t>
            </a:r>
          </a:p>
        </p:txBody>
      </p:sp>
    </p:spTree>
    <p:extLst>
      <p:ext uri="{BB962C8B-B14F-4D97-AF65-F5344CB8AC3E}">
        <p14:creationId xmlns:p14="http://schemas.microsoft.com/office/powerpoint/2010/main" val="221563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Bilder 4:3">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EAF8EBC-A506-4811-A5CC-8E54BD37F1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3622" y="5837988"/>
            <a:ext cx="1538378" cy="1020012"/>
          </a:xfrm>
          <a:prstGeom prst="rect">
            <a:avLst/>
          </a:prstGeom>
        </p:spPr>
      </p:pic>
      <p:sp>
        <p:nvSpPr>
          <p:cNvPr id="11" name="Rechteck 10">
            <a:extLst>
              <a:ext uri="{FF2B5EF4-FFF2-40B4-BE49-F238E27FC236}">
                <a16:creationId xmlns:a16="http://schemas.microsoft.com/office/drawing/2014/main" id="{5A420FB6-E8C6-475F-A5BC-0813694AC350}"/>
              </a:ext>
            </a:extLst>
          </p:cNvPr>
          <p:cNvSpPr/>
          <p:nvPr userDrawn="1"/>
        </p:nvSpPr>
        <p:spPr>
          <a:xfrm>
            <a:off x="0" y="1"/>
            <a:ext cx="12192000" cy="900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pic>
        <p:nvPicPr>
          <p:cNvPr id="12" name="Grafik 11" descr="Ein Bild, das Text enthält.&#10;&#10;Automatisch generierte Beschreibung">
            <a:extLst>
              <a:ext uri="{FF2B5EF4-FFF2-40B4-BE49-F238E27FC236}">
                <a16:creationId xmlns:a16="http://schemas.microsoft.com/office/drawing/2014/main" id="{A6875FCA-3744-4A54-B0FB-A5FCB18235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45349" y="106541"/>
            <a:ext cx="3091132" cy="686309"/>
          </a:xfrm>
          <a:prstGeom prst="rect">
            <a:avLst/>
          </a:prstGeom>
        </p:spPr>
      </p:pic>
      <p:pic>
        <p:nvPicPr>
          <p:cNvPr id="13" name="Grafik 12">
            <a:extLst>
              <a:ext uri="{FF2B5EF4-FFF2-40B4-BE49-F238E27FC236}">
                <a16:creationId xmlns:a16="http://schemas.microsoft.com/office/drawing/2014/main" id="{01BA3A10-6DCC-4D6A-8889-B0BB0B5245F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1234738" y="-1"/>
            <a:ext cx="957262" cy="1010907"/>
          </a:xfrm>
          <a:prstGeom prst="rect">
            <a:avLst/>
          </a:prstGeom>
          <a:effectLst>
            <a:outerShdw blurRad="50800" dist="38100" dir="2700000" algn="tl" rotWithShape="0">
              <a:prstClr val="black">
                <a:alpha val="40000"/>
              </a:prstClr>
            </a:outerShdw>
          </a:effectLst>
        </p:spPr>
      </p:pic>
      <p:sp>
        <p:nvSpPr>
          <p:cNvPr id="14" name="Textplatzhalter 9">
            <a:extLst>
              <a:ext uri="{FF2B5EF4-FFF2-40B4-BE49-F238E27FC236}">
                <a16:creationId xmlns:a16="http://schemas.microsoft.com/office/drawing/2014/main" id="{B7B5682B-B5DE-4508-8BE4-8B07DF3C723B}"/>
              </a:ext>
            </a:extLst>
          </p:cNvPr>
          <p:cNvSpPr>
            <a:spLocks noGrp="1"/>
          </p:cNvSpPr>
          <p:nvPr>
            <p:ph type="body" sz="quarter" idx="14" hasCustomPrompt="1"/>
          </p:nvPr>
        </p:nvSpPr>
        <p:spPr>
          <a:xfrm>
            <a:off x="432000" y="540000"/>
            <a:ext cx="7470000" cy="288000"/>
          </a:xfrm>
          <a:prstGeom prst="rect">
            <a:avLst/>
          </a:prstGeom>
        </p:spPr>
        <p:txBody>
          <a:bodyPr wrap="square" lIns="0" tIns="0" rIns="0" bIns="0">
            <a:noAutofit/>
          </a:bodyPr>
          <a:lstStyle>
            <a:lvl1pPr marL="0" indent="0" algn="l">
              <a:buNone/>
              <a:defRPr sz="1800" b="0">
                <a:solidFill>
                  <a:srgbClr val="F9BD10"/>
                </a:solidFill>
                <a:latin typeface="Segoe UI" panose="020B0502040204020203" pitchFamily="34" charset="0"/>
                <a:cs typeface="Segoe UI" panose="020B0502040204020203" pitchFamily="34" charset="0"/>
              </a:defRPr>
            </a:lvl1pPr>
          </a:lstStyle>
          <a:p>
            <a:pPr lvl="0"/>
            <a:r>
              <a:rPr lang="de-DE"/>
              <a:t>Untertitel ggf. löschen</a:t>
            </a:r>
          </a:p>
        </p:txBody>
      </p:sp>
      <p:sp>
        <p:nvSpPr>
          <p:cNvPr id="15" name="Titel 2">
            <a:extLst>
              <a:ext uri="{FF2B5EF4-FFF2-40B4-BE49-F238E27FC236}">
                <a16:creationId xmlns:a16="http://schemas.microsoft.com/office/drawing/2014/main" id="{EB4ABBA2-7A12-4D4C-8C37-419BC3563256}"/>
              </a:ext>
            </a:extLst>
          </p:cNvPr>
          <p:cNvSpPr>
            <a:spLocks noGrp="1"/>
          </p:cNvSpPr>
          <p:nvPr>
            <p:ph type="title" hasCustomPrompt="1"/>
          </p:nvPr>
        </p:nvSpPr>
        <p:spPr>
          <a:xfrm>
            <a:off x="360000" y="179999"/>
            <a:ext cx="7560000" cy="288000"/>
          </a:xfrm>
        </p:spPr>
        <p:txBody>
          <a:bodyPr lIns="0" tIns="0" rIns="0" bIns="0">
            <a:noAutofit/>
          </a:bodyPr>
          <a:lstStyle>
            <a:lvl1pPr algn="l">
              <a:defRPr sz="2200" b="1">
                <a:solidFill>
                  <a:srgbClr val="F9BD10"/>
                </a:solidFill>
                <a:latin typeface="Segoe UI" panose="020B0502040204020203" pitchFamily="34" charset="0"/>
                <a:cs typeface="Segoe UI" panose="020B0502040204020203" pitchFamily="34" charset="0"/>
              </a:defRPr>
            </a:lvl1pPr>
          </a:lstStyle>
          <a:p>
            <a:r>
              <a:rPr lang="de-DE"/>
              <a:t>Titel</a:t>
            </a:r>
          </a:p>
        </p:txBody>
      </p:sp>
      <p:sp>
        <p:nvSpPr>
          <p:cNvPr id="17" name="Bildplatzhalter 16">
            <a:extLst>
              <a:ext uri="{FF2B5EF4-FFF2-40B4-BE49-F238E27FC236}">
                <a16:creationId xmlns:a16="http://schemas.microsoft.com/office/drawing/2014/main" id="{A37F64E1-466F-403F-9F85-5BFF310C0C68}"/>
              </a:ext>
            </a:extLst>
          </p:cNvPr>
          <p:cNvSpPr>
            <a:spLocks noGrp="1"/>
          </p:cNvSpPr>
          <p:nvPr>
            <p:ph type="pic" sz="quarter" idx="15" hasCustomPrompt="1"/>
          </p:nvPr>
        </p:nvSpPr>
        <p:spPr>
          <a:xfrm>
            <a:off x="936000" y="2692727"/>
            <a:ext cx="4680000" cy="3510000"/>
          </a:xfrm>
          <a:prstGeom prst="rect">
            <a:avLst/>
          </a:prstGeom>
          <a:effectLst>
            <a:outerShdw blurRad="50800" dist="38100" dir="2700000" algn="tl" rotWithShape="0">
              <a:prstClr val="black">
                <a:alpha val="40000"/>
              </a:prstClr>
            </a:outerShdw>
          </a:effectLst>
        </p:spPr>
        <p:txBody>
          <a:bodyPr>
            <a:normAutofit/>
          </a:bodyPr>
          <a:lstStyle>
            <a:lvl1pPr marL="0" indent="0">
              <a:buNone/>
              <a:defRPr sz="1600">
                <a:solidFill>
                  <a:srgbClr val="252653"/>
                </a:solidFill>
              </a:defRPr>
            </a:lvl1pPr>
          </a:lstStyle>
          <a:p>
            <a:r>
              <a:rPr lang="de-DE"/>
              <a:t>Klicken, um 4:3 Bild 1 einzufügen,</a:t>
            </a:r>
            <a:br>
              <a:rPr lang="de-DE"/>
            </a:br>
            <a:r>
              <a:rPr lang="de-DE" err="1"/>
              <a:t>ggf</a:t>
            </a:r>
            <a:r>
              <a:rPr lang="de-DE"/>
              <a:t>, zuschneiden</a:t>
            </a:r>
          </a:p>
        </p:txBody>
      </p:sp>
      <p:sp>
        <p:nvSpPr>
          <p:cNvPr id="18" name="Bildplatzhalter 16">
            <a:extLst>
              <a:ext uri="{FF2B5EF4-FFF2-40B4-BE49-F238E27FC236}">
                <a16:creationId xmlns:a16="http://schemas.microsoft.com/office/drawing/2014/main" id="{DC0F3AB4-597C-4AFD-B90E-A528DD2C552C}"/>
              </a:ext>
            </a:extLst>
          </p:cNvPr>
          <p:cNvSpPr>
            <a:spLocks noGrp="1"/>
          </p:cNvSpPr>
          <p:nvPr>
            <p:ph type="pic" sz="quarter" idx="16" hasCustomPrompt="1"/>
          </p:nvPr>
        </p:nvSpPr>
        <p:spPr>
          <a:xfrm>
            <a:off x="6552000" y="2692727"/>
            <a:ext cx="4680000" cy="3510000"/>
          </a:xfrm>
          <a:prstGeom prst="rect">
            <a:avLst/>
          </a:prstGeom>
          <a:effectLst>
            <a:outerShdw blurRad="50800" dist="38100" dir="2700000" algn="tl" rotWithShape="0">
              <a:prstClr val="black">
                <a:alpha val="40000"/>
              </a:prstClr>
            </a:outerShdw>
          </a:effectLst>
        </p:spPr>
        <p:txBody>
          <a:bodyPr>
            <a:normAutofit/>
          </a:bodyPr>
          <a:lstStyle>
            <a:lvl1pPr marL="0" indent="0">
              <a:buNone/>
              <a:defRPr sz="1600"/>
            </a:lvl1pPr>
          </a:lstStyle>
          <a:p>
            <a:r>
              <a:rPr lang="de-DE"/>
              <a:t>Klicken, um 4:3 Bild 2 einzufügen,</a:t>
            </a:r>
            <a:br>
              <a:rPr lang="de-DE"/>
            </a:br>
            <a:r>
              <a:rPr lang="de-DE"/>
              <a:t>ggf. zuschneiden</a:t>
            </a:r>
          </a:p>
        </p:txBody>
      </p:sp>
      <p:sp>
        <p:nvSpPr>
          <p:cNvPr id="20" name="Textplatzhalter 19">
            <a:extLst>
              <a:ext uri="{FF2B5EF4-FFF2-40B4-BE49-F238E27FC236}">
                <a16:creationId xmlns:a16="http://schemas.microsoft.com/office/drawing/2014/main" id="{FCC162EB-1705-46B6-84CA-5F83E6DAFA57}"/>
              </a:ext>
            </a:extLst>
          </p:cNvPr>
          <p:cNvSpPr>
            <a:spLocks noGrp="1"/>
          </p:cNvSpPr>
          <p:nvPr>
            <p:ph type="body" sz="quarter" idx="17" hasCustomPrompt="1"/>
          </p:nvPr>
        </p:nvSpPr>
        <p:spPr>
          <a:xfrm>
            <a:off x="933176" y="6223151"/>
            <a:ext cx="4679950" cy="216000"/>
          </a:xfrm>
          <a:prstGeom prst="rect">
            <a:avLst/>
          </a:prstGeom>
        </p:spPr>
        <p:txBody>
          <a:bodyPr lIns="0" tIns="36000" rIns="0" bIns="0">
            <a:normAutofit/>
          </a:bodyPr>
          <a:lstStyle>
            <a:lvl1pPr marL="0" indent="0" algn="r">
              <a:buNone/>
              <a:defRPr sz="1000" b="0" i="1">
                <a:solidFill>
                  <a:srgbClr val="808080"/>
                </a:solidFill>
              </a:defRPr>
            </a:lvl1pPr>
          </a:lstStyle>
          <a:p>
            <a:pPr lvl="0"/>
            <a:r>
              <a:rPr lang="de-DE"/>
              <a:t>Quelle: Bildquelle 1</a:t>
            </a:r>
          </a:p>
        </p:txBody>
      </p:sp>
      <p:sp>
        <p:nvSpPr>
          <p:cNvPr id="25" name="Textplatzhalter 19">
            <a:extLst>
              <a:ext uri="{FF2B5EF4-FFF2-40B4-BE49-F238E27FC236}">
                <a16:creationId xmlns:a16="http://schemas.microsoft.com/office/drawing/2014/main" id="{A8FFEEB6-1B32-46E3-BD57-705A7F46D372}"/>
              </a:ext>
            </a:extLst>
          </p:cNvPr>
          <p:cNvSpPr>
            <a:spLocks noGrp="1"/>
          </p:cNvSpPr>
          <p:nvPr>
            <p:ph type="body" sz="quarter" idx="21" hasCustomPrompt="1"/>
          </p:nvPr>
        </p:nvSpPr>
        <p:spPr>
          <a:xfrm>
            <a:off x="6552050" y="6223151"/>
            <a:ext cx="4679950" cy="216000"/>
          </a:xfrm>
          <a:prstGeom prst="rect">
            <a:avLst/>
          </a:prstGeom>
        </p:spPr>
        <p:txBody>
          <a:bodyPr lIns="0" tIns="36000" rIns="0" bIns="0"/>
          <a:lstStyle>
            <a:lvl1pPr marL="0" indent="0" algn="r">
              <a:buNone/>
              <a:defRPr sz="1000" b="0" i="1">
                <a:solidFill>
                  <a:srgbClr val="808080"/>
                </a:solidFill>
              </a:defRPr>
            </a:lvl1pPr>
          </a:lstStyle>
          <a:p>
            <a:pPr lvl="0"/>
            <a:r>
              <a:rPr lang="de-DE"/>
              <a:t>Quelle: Bildquelle 2</a:t>
            </a:r>
          </a:p>
        </p:txBody>
      </p:sp>
      <p:sp>
        <p:nvSpPr>
          <p:cNvPr id="22" name="Fußzeilenplatzhalter 21">
            <a:extLst>
              <a:ext uri="{FF2B5EF4-FFF2-40B4-BE49-F238E27FC236}">
                <a16:creationId xmlns:a16="http://schemas.microsoft.com/office/drawing/2014/main" id="{315BE4C1-8719-422A-B34E-5014844F2917}"/>
              </a:ext>
            </a:extLst>
          </p:cNvPr>
          <p:cNvSpPr>
            <a:spLocks noGrp="1"/>
          </p:cNvSpPr>
          <p:nvPr>
            <p:ph type="ftr" sz="quarter" idx="22"/>
          </p:nvPr>
        </p:nvSpPr>
        <p:spPr/>
        <p:txBody>
          <a:bodyPr/>
          <a:lstStyle/>
          <a:p>
            <a:r>
              <a:rPr lang="de-DE">
                <a:ea typeface="Cambria" panose="02040503050406030204" pitchFamily="18" charset="0"/>
                <a:cs typeface="Segoe UI"/>
              </a:rPr>
              <a:t>Siegmund Space &amp; Education – Dr. Alexandra Siegmund – Kinderheftreihe zu Themen der Umwelt- und Verbraucherbildung</a:t>
            </a:r>
            <a:endParaRPr lang="en-US"/>
          </a:p>
        </p:txBody>
      </p:sp>
      <p:sp>
        <p:nvSpPr>
          <p:cNvPr id="23" name="Foliennummernplatzhalter 22">
            <a:extLst>
              <a:ext uri="{FF2B5EF4-FFF2-40B4-BE49-F238E27FC236}">
                <a16:creationId xmlns:a16="http://schemas.microsoft.com/office/drawing/2014/main" id="{55270D7E-917C-4E17-B654-17DCED1B58BF}"/>
              </a:ext>
            </a:extLst>
          </p:cNvPr>
          <p:cNvSpPr>
            <a:spLocks noGrp="1"/>
          </p:cNvSpPr>
          <p:nvPr>
            <p:ph type="sldNum" sz="quarter" idx="23"/>
          </p:nvPr>
        </p:nvSpPr>
        <p:spPr/>
        <p:txBody>
          <a:bodyPr/>
          <a:lstStyle/>
          <a:p>
            <a:fld id="{692501C0-F26B-4DBF-A354-C3CE679C215A}" type="slidenum">
              <a:rPr lang="de-DE" smtClean="0"/>
              <a:pPr/>
              <a:t>‹Nr.›</a:t>
            </a:fld>
            <a:endParaRPr lang="de-DE"/>
          </a:p>
        </p:txBody>
      </p:sp>
      <p:sp>
        <p:nvSpPr>
          <p:cNvPr id="19" name="Textplatzhalter 6">
            <a:extLst>
              <a:ext uri="{FF2B5EF4-FFF2-40B4-BE49-F238E27FC236}">
                <a16:creationId xmlns:a16="http://schemas.microsoft.com/office/drawing/2014/main" id="{CF8F4729-E619-460F-997A-ABEC1BEA0D61}"/>
              </a:ext>
            </a:extLst>
          </p:cNvPr>
          <p:cNvSpPr>
            <a:spLocks noGrp="1"/>
          </p:cNvSpPr>
          <p:nvPr>
            <p:ph type="body" sz="quarter" idx="13" hasCustomPrompt="1"/>
          </p:nvPr>
        </p:nvSpPr>
        <p:spPr>
          <a:xfrm>
            <a:off x="936000" y="1153949"/>
            <a:ext cx="4680000" cy="1509953"/>
          </a:xfrm>
          <a:prstGeom prst="rect">
            <a:avLst/>
          </a:prstGeom>
        </p:spPr>
        <p:txBody>
          <a:bodyPr lIns="0" tIns="0" rIns="0" bIns="0"/>
          <a:lstStyle>
            <a:lvl1pPr marL="0" indent="0">
              <a:lnSpc>
                <a:spcPct val="110000"/>
              </a:lnSpc>
              <a:spcAft>
                <a:spcPts val="600"/>
              </a:spcAft>
              <a:buNone/>
              <a:defRPr sz="2000" b="1">
                <a:solidFill>
                  <a:srgbClr val="252653"/>
                </a:solidFill>
              </a:defRPr>
            </a:lvl1pPr>
            <a:lvl2pPr marL="361950" indent="-254000">
              <a:spcAft>
                <a:spcPts val="600"/>
              </a:spcAft>
              <a:buFontTx/>
              <a:buBlip>
                <a:blip r:embed="rId6">
                  <a:extLst>
                    <a:ext uri="{96DAC541-7B7A-43D3-8B79-37D633B846F1}">
                      <asvg:svgBlip xmlns:asvg="http://schemas.microsoft.com/office/drawing/2016/SVG/main" r:embed="rId7"/>
                    </a:ext>
                  </a:extLst>
                </a:blip>
              </a:buBlip>
              <a:defRPr sz="2000">
                <a:solidFill>
                  <a:srgbClr val="252653"/>
                </a:solidFill>
              </a:defRPr>
            </a:lvl2pPr>
            <a:lvl3pPr marL="538163" indent="-177800">
              <a:spcAft>
                <a:spcPts val="600"/>
              </a:spcAft>
              <a:buFontTx/>
              <a:buBlip>
                <a:blip r:embed="rId8">
                  <a:extLst>
                    <a:ext uri="{96DAC541-7B7A-43D3-8B79-37D633B846F1}">
                      <asvg:svgBlip xmlns:asvg="http://schemas.microsoft.com/office/drawing/2016/SVG/main" r:embed="rId9"/>
                    </a:ext>
                  </a:extLst>
                </a:blip>
              </a:buBlip>
              <a:defRPr sz="1800">
                <a:solidFill>
                  <a:srgbClr val="252653"/>
                </a:solidFill>
              </a:defRPr>
            </a:lvl3pPr>
            <a:lvl4pPr marL="756000" indent="-180000">
              <a:spcAft>
                <a:spcPts val="600"/>
              </a:spcAft>
              <a:buFontTx/>
              <a:buBlip>
                <a:blip r:embed="rId10">
                  <a:extLst>
                    <a:ext uri="{96DAC541-7B7A-43D3-8B79-37D633B846F1}">
                      <asvg:svgBlip xmlns:asvg="http://schemas.microsoft.com/office/drawing/2016/SVG/main" r:embed="rId11"/>
                    </a:ext>
                  </a:extLst>
                </a:blip>
              </a:buBlip>
              <a:defRPr sz="1600">
                <a:solidFill>
                  <a:srgbClr val="252653"/>
                </a:solidFill>
              </a:defRPr>
            </a:lvl4pPr>
            <a:lvl5pPr marL="900000" indent="-98425">
              <a:spcAft>
                <a:spcPts val="600"/>
              </a:spcAft>
              <a:defRPr sz="1400">
                <a:solidFill>
                  <a:srgbClr val="252653"/>
                </a:solidFill>
              </a:defRPr>
            </a:lvl5pPr>
          </a:lstStyle>
          <a:p>
            <a:pPr lvl="0"/>
            <a:r>
              <a:rPr lang="de-DE"/>
              <a:t>Bild 1 Überschrift</a:t>
            </a:r>
          </a:p>
        </p:txBody>
      </p:sp>
      <p:sp>
        <p:nvSpPr>
          <p:cNvPr id="26" name="Textplatzhalter 6">
            <a:extLst>
              <a:ext uri="{FF2B5EF4-FFF2-40B4-BE49-F238E27FC236}">
                <a16:creationId xmlns:a16="http://schemas.microsoft.com/office/drawing/2014/main" id="{FF19B4E2-AA1C-4103-A29C-A64ED06DFB45}"/>
              </a:ext>
            </a:extLst>
          </p:cNvPr>
          <p:cNvSpPr>
            <a:spLocks noGrp="1"/>
          </p:cNvSpPr>
          <p:nvPr>
            <p:ph type="body" sz="quarter" idx="20" hasCustomPrompt="1"/>
          </p:nvPr>
        </p:nvSpPr>
        <p:spPr>
          <a:xfrm>
            <a:off x="6552000" y="1141924"/>
            <a:ext cx="4680000" cy="1509953"/>
          </a:xfrm>
          <a:prstGeom prst="rect">
            <a:avLst/>
          </a:prstGeom>
        </p:spPr>
        <p:txBody>
          <a:bodyPr lIns="0" tIns="0" rIns="0" bIns="0"/>
          <a:lstStyle>
            <a:lvl1pPr marL="0" indent="0">
              <a:lnSpc>
                <a:spcPct val="110000"/>
              </a:lnSpc>
              <a:spcAft>
                <a:spcPts val="600"/>
              </a:spcAft>
              <a:buNone/>
              <a:defRPr sz="2000" b="1">
                <a:solidFill>
                  <a:srgbClr val="252653"/>
                </a:solidFill>
              </a:defRPr>
            </a:lvl1pPr>
            <a:lvl2pPr marL="361950" indent="-254000">
              <a:spcAft>
                <a:spcPts val="600"/>
              </a:spcAft>
              <a:buFontTx/>
              <a:buBlip>
                <a:blip r:embed="rId6">
                  <a:extLst>
                    <a:ext uri="{96DAC541-7B7A-43D3-8B79-37D633B846F1}">
                      <asvg:svgBlip xmlns:asvg="http://schemas.microsoft.com/office/drawing/2016/SVG/main" r:embed="rId7"/>
                    </a:ext>
                  </a:extLst>
                </a:blip>
              </a:buBlip>
              <a:defRPr sz="2000">
                <a:solidFill>
                  <a:srgbClr val="252653"/>
                </a:solidFill>
              </a:defRPr>
            </a:lvl2pPr>
            <a:lvl3pPr marL="538163" indent="-177800">
              <a:spcAft>
                <a:spcPts val="600"/>
              </a:spcAft>
              <a:buFontTx/>
              <a:buBlip>
                <a:blip r:embed="rId8">
                  <a:extLst>
                    <a:ext uri="{96DAC541-7B7A-43D3-8B79-37D633B846F1}">
                      <asvg:svgBlip xmlns:asvg="http://schemas.microsoft.com/office/drawing/2016/SVG/main" r:embed="rId9"/>
                    </a:ext>
                  </a:extLst>
                </a:blip>
              </a:buBlip>
              <a:defRPr sz="1800">
                <a:solidFill>
                  <a:srgbClr val="252653"/>
                </a:solidFill>
              </a:defRPr>
            </a:lvl3pPr>
            <a:lvl4pPr marL="756000" indent="-180000">
              <a:spcAft>
                <a:spcPts val="600"/>
              </a:spcAft>
              <a:buFontTx/>
              <a:buBlip>
                <a:blip r:embed="rId10">
                  <a:extLst>
                    <a:ext uri="{96DAC541-7B7A-43D3-8B79-37D633B846F1}">
                      <asvg:svgBlip xmlns:asvg="http://schemas.microsoft.com/office/drawing/2016/SVG/main" r:embed="rId11"/>
                    </a:ext>
                  </a:extLst>
                </a:blip>
              </a:buBlip>
              <a:defRPr sz="1600">
                <a:solidFill>
                  <a:srgbClr val="252653"/>
                </a:solidFill>
              </a:defRPr>
            </a:lvl4pPr>
            <a:lvl5pPr marL="900000" indent="-98425">
              <a:spcAft>
                <a:spcPts val="600"/>
              </a:spcAft>
              <a:defRPr sz="1400">
                <a:solidFill>
                  <a:srgbClr val="252653"/>
                </a:solidFill>
              </a:defRPr>
            </a:lvl5pPr>
          </a:lstStyle>
          <a:p>
            <a:pPr lvl="0"/>
            <a:r>
              <a:rPr lang="de-DE"/>
              <a:t>Bild 2 Überschrift</a:t>
            </a:r>
          </a:p>
        </p:txBody>
      </p:sp>
    </p:spTree>
    <p:extLst>
      <p:ext uri="{BB962C8B-B14F-4D97-AF65-F5344CB8AC3E}">
        <p14:creationId xmlns:p14="http://schemas.microsoft.com/office/powerpoint/2010/main" val="491786092"/>
      </p:ext>
    </p:extLst>
  </p:cSld>
  <p:clrMapOvr>
    <a:masterClrMapping/>
  </p:clrMapOvr>
  <p:extLst>
    <p:ext uri="{DCECCB84-F9BA-43D5-87BE-67443E8EF086}">
      <p15:sldGuideLst xmlns:p15="http://schemas.microsoft.com/office/powerpoint/2012/main">
        <p15:guide id="1" orient="horz" pos="390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C771B3F-00B3-4DF5-92D6-3560B0825003}"/>
              </a:ext>
            </a:extLst>
          </p:cNvPr>
          <p:cNvSpPr>
            <a:spLocks noGrp="1"/>
          </p:cNvSpPr>
          <p:nvPr>
            <p:ph type="title"/>
          </p:nvPr>
        </p:nvSpPr>
        <p:spPr>
          <a:xfrm>
            <a:off x="360000" y="180000"/>
            <a:ext cx="7560000" cy="288000"/>
          </a:xfrm>
          <a:prstGeom prst="rect">
            <a:avLst/>
          </a:prstGeom>
        </p:spPr>
        <p:txBody>
          <a:bodyPr vert="horz" lIns="0" tIns="0" rIns="0" bIns="0" rtlCol="0" anchor="ctr">
            <a:noAutofit/>
          </a:bodyPr>
          <a:lstStyle/>
          <a:p>
            <a:r>
              <a:rPr lang="de-DE"/>
              <a:t>Mastertitelformat bearbeiten</a:t>
            </a:r>
          </a:p>
        </p:txBody>
      </p:sp>
      <p:sp>
        <p:nvSpPr>
          <p:cNvPr id="9" name="Fußzeilenplatzhalter 8">
            <a:extLst>
              <a:ext uri="{FF2B5EF4-FFF2-40B4-BE49-F238E27FC236}">
                <a16:creationId xmlns:a16="http://schemas.microsoft.com/office/drawing/2014/main" id="{64AB3D2F-DEEC-4B3B-A2D7-775BC3D13B82}"/>
              </a:ext>
            </a:extLst>
          </p:cNvPr>
          <p:cNvSpPr>
            <a:spLocks noGrp="1"/>
          </p:cNvSpPr>
          <p:nvPr>
            <p:ph type="ftr" sz="quarter" idx="3"/>
          </p:nvPr>
        </p:nvSpPr>
        <p:spPr>
          <a:xfrm>
            <a:off x="1" y="6480000"/>
            <a:ext cx="12192000" cy="360000"/>
          </a:xfrm>
          <a:prstGeom prst="rect">
            <a:avLst/>
          </a:prstGeom>
        </p:spPr>
        <p:txBody>
          <a:bodyPr vert="horz" lIns="91440" tIns="45720" rIns="91440" bIns="45720" rtlCol="0" anchor="ctr"/>
          <a:lstStyle>
            <a:lvl1pPr algn="ctr">
              <a:defRPr sz="1000" i="0">
                <a:solidFill>
                  <a:schemeClr val="tx1">
                    <a:tint val="75000"/>
                  </a:schemeClr>
                </a:solidFill>
              </a:defRPr>
            </a:lvl1pPr>
          </a:lstStyle>
          <a:p>
            <a:r>
              <a:rPr lang="de-DE">
                <a:ea typeface="Cambria" panose="02040503050406030204" pitchFamily="18" charset="0"/>
                <a:cs typeface="Segoe UI"/>
              </a:rPr>
              <a:t>Anpfiff fürs Klima – Bewusstseinsbildung und Förderung von Handlungskompetenz zur Klimabildung von Fußballfans (</a:t>
            </a:r>
            <a:r>
              <a:rPr lang="de-DE" err="1">
                <a:ea typeface="Cambria" panose="02040503050406030204" pitchFamily="18" charset="0"/>
                <a:cs typeface="Segoe UI"/>
              </a:rPr>
              <a:t>klimFAN</a:t>
            </a:r>
            <a:r>
              <a:rPr lang="de-DE">
                <a:ea typeface="Cambria" panose="02040503050406030204" pitchFamily="18" charset="0"/>
                <a:cs typeface="Segoe UI"/>
              </a:rPr>
              <a:t>)</a:t>
            </a:r>
          </a:p>
        </p:txBody>
      </p:sp>
      <p:sp>
        <p:nvSpPr>
          <p:cNvPr id="10" name="Foliennummernplatzhalter 9">
            <a:extLst>
              <a:ext uri="{FF2B5EF4-FFF2-40B4-BE49-F238E27FC236}">
                <a16:creationId xmlns:a16="http://schemas.microsoft.com/office/drawing/2014/main" id="{420C5385-86C9-40FD-853A-E52F101FAB53}"/>
              </a:ext>
            </a:extLst>
          </p:cNvPr>
          <p:cNvSpPr>
            <a:spLocks noGrp="1"/>
          </p:cNvSpPr>
          <p:nvPr>
            <p:ph type="sldNum" sz="quarter" idx="4"/>
          </p:nvPr>
        </p:nvSpPr>
        <p:spPr>
          <a:xfrm>
            <a:off x="11553900" y="6413500"/>
            <a:ext cx="558800" cy="365125"/>
          </a:xfrm>
          <a:prstGeom prst="rect">
            <a:avLst/>
          </a:prstGeom>
          <a:effectLst>
            <a:outerShdw blurRad="25400" dist="12700" dir="2700000" algn="tl" rotWithShape="0">
              <a:prstClr val="black">
                <a:alpha val="40000"/>
              </a:prstClr>
            </a:outerShdw>
          </a:effectLst>
        </p:spPr>
        <p:txBody>
          <a:bodyPr vert="horz" lIns="91440" tIns="45720" rIns="91440" bIns="45720" rtlCol="0" anchor="ctr"/>
          <a:lstStyle>
            <a:lvl1pPr algn="ctr">
              <a:defRPr sz="1400" b="1">
                <a:solidFill>
                  <a:srgbClr val="252653"/>
                </a:solidFill>
              </a:defRPr>
            </a:lvl1pPr>
          </a:lstStyle>
          <a:p>
            <a:fld id="{692501C0-F26B-4DBF-A354-C3CE679C215A}" type="slidenum">
              <a:rPr lang="de-DE" smtClean="0"/>
              <a:pPr/>
              <a:t>‹Nr.›</a:t>
            </a:fld>
            <a:endParaRPr lang="de-DE"/>
          </a:p>
        </p:txBody>
      </p:sp>
      <p:sp>
        <p:nvSpPr>
          <p:cNvPr id="5" name="Textplatzhalter 4">
            <a:extLst>
              <a:ext uri="{FF2B5EF4-FFF2-40B4-BE49-F238E27FC236}">
                <a16:creationId xmlns:a16="http://schemas.microsoft.com/office/drawing/2014/main" id="{3A29688B-D669-46C9-9B28-0A1D158D7C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5316526"/>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0" r:id="rId3"/>
    <p:sldLayoutId id="2147483673" r:id="rId4"/>
    <p:sldLayoutId id="2147483672" r:id="rId5"/>
    <p:sldLayoutId id="2147483652" r:id="rId6"/>
    <p:sldLayoutId id="2147483668" r:id="rId7"/>
    <p:sldLayoutId id="2147483669" r:id="rId8"/>
    <p:sldLayoutId id="2147483664" r:id="rId9"/>
  </p:sldLayoutIdLst>
  <p:hf hdr="0" dt="0"/>
  <p:txStyles>
    <p:titleStyle>
      <a:lvl1pPr algn="l" defTabSz="914400" rtl="0" eaLnBrk="1" latinLnBrk="0" hangingPunct="1">
        <a:lnSpc>
          <a:spcPct val="90000"/>
        </a:lnSpc>
        <a:spcBef>
          <a:spcPct val="0"/>
        </a:spcBef>
        <a:buNone/>
        <a:defRPr sz="2200" b="1" kern="1200">
          <a:solidFill>
            <a:srgbClr val="F3B517"/>
          </a:solidFill>
          <a:latin typeface="+mj-lt"/>
          <a:ea typeface="+mj-ea"/>
          <a:cs typeface="+mj-cs"/>
        </a:defRPr>
      </a:lvl1pPr>
    </p:titleStyle>
    <p:bodyStyle>
      <a:lvl1pPr marL="342900" indent="-342900" algn="l" defTabSz="914400" rtl="0" eaLnBrk="1" latinLnBrk="0" hangingPunct="1">
        <a:lnSpc>
          <a:spcPct val="90000"/>
        </a:lnSpc>
        <a:spcBef>
          <a:spcPts val="1000"/>
        </a:spcBef>
        <a:buClr>
          <a:srgbClr val="002950"/>
        </a:buClr>
        <a:buFont typeface="Gogh" pitchFamily="50" charset="0"/>
        <a:buChar char="◆"/>
        <a:defRPr sz="2000" b="1" kern="1200">
          <a:solidFill>
            <a:srgbClr val="002950"/>
          </a:solidFill>
          <a:latin typeface="+mn-lt"/>
          <a:ea typeface="+mn-ea"/>
          <a:cs typeface="+mn-cs"/>
        </a:defRPr>
      </a:lvl1pPr>
      <a:lvl2pPr marL="685800" indent="-228600" algn="l" defTabSz="914400" rtl="0" eaLnBrk="1" latinLnBrk="0" hangingPunct="1">
        <a:lnSpc>
          <a:spcPct val="90000"/>
        </a:lnSpc>
        <a:spcBef>
          <a:spcPts val="500"/>
        </a:spcBef>
        <a:buClr>
          <a:srgbClr val="002950"/>
        </a:buClr>
        <a:buFont typeface="Arial" panose="020B0604020202020204" pitchFamily="34" charset="0"/>
        <a:buChar char="●"/>
        <a:defRPr sz="2000" kern="1200">
          <a:solidFill>
            <a:srgbClr val="0029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9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9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9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JPG"/><Relationship Id="rId4" Type="http://schemas.openxmlformats.org/officeDocument/2006/relationships/image" Target="../media/image25.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Feld, grün enthält.&#10;&#10;Automatisch generierte Beschreibung">
            <a:extLst>
              <a:ext uri="{FF2B5EF4-FFF2-40B4-BE49-F238E27FC236}">
                <a16:creationId xmlns:a16="http://schemas.microsoft.com/office/drawing/2014/main" id="{46B9DBF6-9EE7-4EB4-9AD5-E508F8F1643E}"/>
              </a:ext>
            </a:extLst>
          </p:cNvPr>
          <p:cNvPicPr>
            <a:picLocks noChangeAspect="1"/>
          </p:cNvPicPr>
          <p:nvPr/>
        </p:nvPicPr>
        <p:blipFill rotWithShape="1">
          <a:blip r:embed="rId3"/>
          <a:srcRect t="15633"/>
          <a:stretch/>
        </p:blipFill>
        <p:spPr>
          <a:xfrm>
            <a:off x="0" y="0"/>
            <a:ext cx="12193200" cy="6858000"/>
          </a:xfrm>
          <a:prstGeom prst="rect">
            <a:avLst/>
          </a:prstGeom>
        </p:spPr>
      </p:pic>
      <p:pic>
        <p:nvPicPr>
          <p:cNvPr id="5" name="Grafik 4">
            <a:extLst>
              <a:ext uri="{FF2B5EF4-FFF2-40B4-BE49-F238E27FC236}">
                <a16:creationId xmlns:a16="http://schemas.microsoft.com/office/drawing/2014/main" id="{DDE6F108-C707-480E-9F9C-72D11B80E6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7891" y="4886036"/>
            <a:ext cx="2974109" cy="1971964"/>
          </a:xfrm>
          <a:prstGeom prst="rect">
            <a:avLst/>
          </a:prstGeom>
        </p:spPr>
      </p:pic>
      <p:sp>
        <p:nvSpPr>
          <p:cNvPr id="12" name="Untertitel">
            <a:extLst>
              <a:ext uri="{FF2B5EF4-FFF2-40B4-BE49-F238E27FC236}">
                <a16:creationId xmlns:a16="http://schemas.microsoft.com/office/drawing/2014/main" id="{A539113E-8500-481C-9221-4EEDE80DB961}"/>
              </a:ext>
            </a:extLst>
          </p:cNvPr>
          <p:cNvSpPr txBox="1">
            <a:spLocks/>
          </p:cNvSpPr>
          <p:nvPr/>
        </p:nvSpPr>
        <p:spPr>
          <a:xfrm>
            <a:off x="887737" y="4318513"/>
            <a:ext cx="7164000" cy="567521"/>
          </a:xfrm>
          <a:prstGeom prst="rect">
            <a:avLst/>
          </a:prstGeom>
        </p:spPr>
        <p:txBody>
          <a:bodyPr lIns="162000" tIns="0" rIns="0" bIns="0" anchor="ctr" anchorCtr="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400" kern="1200">
                <a:solidFill>
                  <a:srgbClr val="252653"/>
                </a:solidFill>
                <a:latin typeface="Segoe UI" panose="020B0502040204020203" pitchFamily="34" charset="0"/>
                <a:ea typeface="+mn-ea"/>
                <a:cs typeface="Segoe UI" panose="020B0502040204020203" pitchFamily="34" charset="0"/>
              </a:defRPr>
            </a:lvl1pPr>
            <a:lvl2pPr marL="18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600" kern="1200">
                <a:solidFill>
                  <a:srgbClr val="252653"/>
                </a:solidFill>
                <a:latin typeface="Segoe UI" panose="020B0502040204020203" pitchFamily="34" charset="0"/>
                <a:ea typeface="+mn-ea"/>
                <a:cs typeface="Segoe UI" panose="020B0502040204020203" pitchFamily="34" charset="0"/>
              </a:defRPr>
            </a:lvl2pPr>
            <a:lvl3pPr marL="36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400" kern="1200">
                <a:solidFill>
                  <a:srgbClr val="252653"/>
                </a:solidFill>
                <a:latin typeface="Segoe UI" panose="020B0502040204020203" pitchFamily="34" charset="0"/>
                <a:ea typeface="+mn-ea"/>
                <a:cs typeface="Segoe UI" panose="020B0502040204020203" pitchFamily="34" charset="0"/>
              </a:defRPr>
            </a:lvl3pPr>
            <a:lvl4pPr marL="54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400" kern="1200">
                <a:solidFill>
                  <a:srgbClr val="252653"/>
                </a:solidFill>
                <a:latin typeface="Segoe UI" panose="020B0502040204020203" pitchFamily="34" charset="0"/>
                <a:ea typeface="+mn-ea"/>
                <a:cs typeface="Segoe UI" panose="020B0502040204020203" pitchFamily="34" charset="0"/>
              </a:defRPr>
            </a:lvl4pPr>
            <a:lvl5pPr marL="72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5pPr>
            <a:lvl6pPr marL="90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6pPr>
            <a:lvl7pPr marL="108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7pPr>
            <a:lvl8pPr marL="126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8pPr>
            <a:lvl9pPr marL="144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9pPr>
          </a:lstStyle>
          <a:p>
            <a:r>
              <a:rPr lang="de-DE" sz="1800">
                <a:latin typeface="Segoe UI Light" panose="020B0502040204020203" pitchFamily="34" charset="0"/>
                <a:cs typeface="Segoe UI Light" panose="020B0502040204020203" pitchFamily="34" charset="0"/>
              </a:rPr>
              <a:t>Redaktionelles Grobkonzept – Konzept für die gestalterische Umsetzung</a:t>
            </a:r>
          </a:p>
        </p:txBody>
      </p:sp>
      <p:sp>
        <p:nvSpPr>
          <p:cNvPr id="20" name="Rechteck 19">
            <a:extLst>
              <a:ext uri="{FF2B5EF4-FFF2-40B4-BE49-F238E27FC236}">
                <a16:creationId xmlns:a16="http://schemas.microsoft.com/office/drawing/2014/main" id="{7DCC37A9-BE77-4EAB-A1A9-A62EC5396535}"/>
              </a:ext>
            </a:extLst>
          </p:cNvPr>
          <p:cNvSpPr/>
          <p:nvPr/>
        </p:nvSpPr>
        <p:spPr>
          <a:xfrm>
            <a:off x="886756" y="2914074"/>
            <a:ext cx="7551074" cy="19719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sp>
        <p:nvSpPr>
          <p:cNvPr id="21" name="Titel">
            <a:extLst>
              <a:ext uri="{FF2B5EF4-FFF2-40B4-BE49-F238E27FC236}">
                <a16:creationId xmlns:a16="http://schemas.microsoft.com/office/drawing/2014/main" id="{FAC4F691-EF03-484C-B814-E6A9AE2C7BE9}"/>
              </a:ext>
            </a:extLst>
          </p:cNvPr>
          <p:cNvSpPr txBox="1">
            <a:spLocks/>
          </p:cNvSpPr>
          <p:nvPr/>
        </p:nvSpPr>
        <p:spPr>
          <a:xfrm>
            <a:off x="886756" y="2959186"/>
            <a:ext cx="7551074" cy="1265297"/>
          </a:xfrm>
          <a:prstGeom prst="rect">
            <a:avLst/>
          </a:prstGeom>
        </p:spPr>
        <p:txBody>
          <a:bodyPr wrap="none" lIns="180000" tIns="0" rIns="0" bIns="0" anchor="ctr" anchorCtr="0"/>
          <a:lstStyle>
            <a:lvl1pPr algn="l" defTabSz="914400" rtl="0" eaLnBrk="1" latinLnBrk="0" hangingPunct="1">
              <a:lnSpc>
                <a:spcPct val="110000"/>
              </a:lnSpc>
              <a:spcBef>
                <a:spcPct val="0"/>
              </a:spcBef>
              <a:buNone/>
              <a:defRPr sz="3600" b="1" kern="1200">
                <a:solidFill>
                  <a:srgbClr val="252653"/>
                </a:solidFill>
                <a:latin typeface="Segoe UI" panose="020B0502040204020203" pitchFamily="34" charset="0"/>
                <a:ea typeface="+mj-ea"/>
                <a:cs typeface="Segoe UI" panose="020B0502040204020203" pitchFamily="34" charset="0"/>
              </a:defRPr>
            </a:lvl1pPr>
          </a:lstStyle>
          <a:p>
            <a:r>
              <a:rPr lang="de-DE" sz="2800"/>
              <a:t>Anpfiff fürs Klima – </a:t>
            </a:r>
            <a:br>
              <a:rPr lang="de-DE" sz="1800"/>
            </a:br>
            <a:r>
              <a:rPr lang="de-DE" sz="1800"/>
              <a:t>Bewusstseinsbildung und Förderung von Handlungskompetenz</a:t>
            </a:r>
          </a:p>
          <a:p>
            <a:r>
              <a:rPr lang="de-DE" sz="1800"/>
              <a:t>zur Klimabildung von Fußballfans (</a:t>
            </a:r>
            <a:r>
              <a:rPr lang="de-DE" sz="1800" err="1"/>
              <a:t>klimFAN</a:t>
            </a:r>
            <a:r>
              <a:rPr lang="de-DE" sz="1800"/>
              <a:t>)</a:t>
            </a:r>
          </a:p>
        </p:txBody>
      </p:sp>
      <p:sp>
        <p:nvSpPr>
          <p:cNvPr id="22" name="Rechteck 21">
            <a:extLst>
              <a:ext uri="{FF2B5EF4-FFF2-40B4-BE49-F238E27FC236}">
                <a16:creationId xmlns:a16="http://schemas.microsoft.com/office/drawing/2014/main" id="{63EF205B-7D6A-4556-8F29-DB3E8AAB43E7}"/>
              </a:ext>
            </a:extLst>
          </p:cNvPr>
          <p:cNvSpPr/>
          <p:nvPr/>
        </p:nvSpPr>
        <p:spPr>
          <a:xfrm>
            <a:off x="886755" y="4886036"/>
            <a:ext cx="7551075" cy="742886"/>
          </a:xfrm>
          <a:prstGeom prst="rect">
            <a:avLst/>
          </a:prstGeom>
          <a:solidFill>
            <a:srgbClr val="1438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20000"/>
              </a:lnSpc>
              <a:spcAft>
                <a:spcPts val="1200"/>
              </a:spcAft>
            </a:pPr>
            <a:r>
              <a:rPr kumimoji="0" lang="de-DE" sz="1400" b="0" i="0" u="none" strike="noStrike" kern="1200" cap="none" spc="0" normalizeH="0" baseline="0" noProof="0" dirty="0">
                <a:ln>
                  <a:noFill/>
                </a:ln>
                <a:solidFill>
                  <a:schemeClr val="bg1"/>
                </a:solidFill>
                <a:effectLst/>
                <a:uLnTx/>
                <a:uFillTx/>
                <a:latin typeface="Gogh" pitchFamily="50" charset="0"/>
                <a:cs typeface="Segoe UI" panose="020B0502040204020203" pitchFamily="34" charset="0"/>
              </a:rPr>
              <a:t>Referenten</a:t>
            </a:r>
          </a:p>
        </p:txBody>
      </p:sp>
      <p:sp>
        <p:nvSpPr>
          <p:cNvPr id="23" name="Untertitel">
            <a:extLst>
              <a:ext uri="{FF2B5EF4-FFF2-40B4-BE49-F238E27FC236}">
                <a16:creationId xmlns:a16="http://schemas.microsoft.com/office/drawing/2014/main" id="{906A7B12-7AF4-4BA8-8EDC-15301F664273}"/>
              </a:ext>
            </a:extLst>
          </p:cNvPr>
          <p:cNvSpPr txBox="1">
            <a:spLocks/>
          </p:cNvSpPr>
          <p:nvPr/>
        </p:nvSpPr>
        <p:spPr>
          <a:xfrm>
            <a:off x="886755" y="4218930"/>
            <a:ext cx="7443399" cy="567521"/>
          </a:xfrm>
          <a:prstGeom prst="rect">
            <a:avLst/>
          </a:prstGeom>
        </p:spPr>
        <p:txBody>
          <a:bodyPr lIns="162000" tIns="0" rIns="0" bIns="0" anchor="ctr" anchorCtr="0">
            <a:normAutofit/>
          </a:bodyPr>
          <a:lstStyle>
            <a:lvl1pPr marL="0" indent="0" algn="l" defTabSz="914400" rtl="0" eaLnBrk="1" latinLnBrk="0" hangingPunct="1">
              <a:lnSpc>
                <a:spcPct val="110000"/>
              </a:lnSpc>
              <a:spcBef>
                <a:spcPts val="0"/>
              </a:spcBef>
              <a:spcAft>
                <a:spcPts val="1200"/>
              </a:spcAft>
              <a:buFont typeface="Arial" panose="020B0604020202020204" pitchFamily="34" charset="0"/>
              <a:buNone/>
              <a:defRPr sz="2400" kern="1200">
                <a:solidFill>
                  <a:srgbClr val="252653"/>
                </a:solidFill>
                <a:latin typeface="Segoe UI" panose="020B0502040204020203" pitchFamily="34" charset="0"/>
                <a:ea typeface="+mn-ea"/>
                <a:cs typeface="Segoe UI" panose="020B0502040204020203" pitchFamily="34" charset="0"/>
              </a:defRPr>
            </a:lvl1pPr>
            <a:lvl2pPr marL="18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600" kern="1200">
                <a:solidFill>
                  <a:srgbClr val="252653"/>
                </a:solidFill>
                <a:latin typeface="Segoe UI" panose="020B0502040204020203" pitchFamily="34" charset="0"/>
                <a:ea typeface="+mn-ea"/>
                <a:cs typeface="Segoe UI" panose="020B0502040204020203" pitchFamily="34" charset="0"/>
              </a:defRPr>
            </a:lvl2pPr>
            <a:lvl3pPr marL="36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400" kern="1200">
                <a:solidFill>
                  <a:srgbClr val="252653"/>
                </a:solidFill>
                <a:latin typeface="Segoe UI" panose="020B0502040204020203" pitchFamily="34" charset="0"/>
                <a:ea typeface="+mn-ea"/>
                <a:cs typeface="Segoe UI" panose="020B0502040204020203" pitchFamily="34" charset="0"/>
              </a:defRPr>
            </a:lvl3pPr>
            <a:lvl4pPr marL="54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400" kern="1200">
                <a:solidFill>
                  <a:srgbClr val="252653"/>
                </a:solidFill>
                <a:latin typeface="Segoe UI" panose="020B0502040204020203" pitchFamily="34" charset="0"/>
                <a:ea typeface="+mn-ea"/>
                <a:cs typeface="Segoe UI" panose="020B0502040204020203" pitchFamily="34" charset="0"/>
              </a:defRPr>
            </a:lvl4pPr>
            <a:lvl5pPr marL="72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5pPr>
            <a:lvl6pPr marL="90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6pPr>
            <a:lvl7pPr marL="108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7pPr>
            <a:lvl8pPr marL="126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8pPr>
            <a:lvl9pPr marL="1440000" indent="-180000" algn="l" defTabSz="914400" rtl="0" eaLnBrk="1" latinLnBrk="0" hangingPunct="1">
              <a:lnSpc>
                <a:spcPct val="110000"/>
              </a:lnSpc>
              <a:spcBef>
                <a:spcPts val="0"/>
              </a:spcBef>
              <a:spcAft>
                <a:spcPts val="1200"/>
              </a:spcAft>
              <a:buClr>
                <a:schemeClr val="accent4"/>
              </a:buClr>
              <a:buFont typeface="Symbol" panose="05050102010706020507" pitchFamily="18" charset="2"/>
              <a:buChar char="-"/>
              <a:defRPr sz="1200" kern="1200">
                <a:solidFill>
                  <a:srgbClr val="252653"/>
                </a:solidFill>
                <a:latin typeface="Segoe UI" panose="020B0502040204020203" pitchFamily="34" charset="0"/>
                <a:ea typeface="+mn-ea"/>
                <a:cs typeface="Segoe UI" panose="020B0502040204020203" pitchFamily="34" charset="0"/>
              </a:defRPr>
            </a:lvl9pPr>
          </a:lstStyle>
          <a:p>
            <a:r>
              <a:rPr lang="de-DE" sz="1800" dirty="0">
                <a:latin typeface="Segoe UI Light" panose="020B0502040204020203" pitchFamily="34" charset="0"/>
                <a:cs typeface="Segoe UI Light" panose="020B0502040204020203" pitchFamily="34" charset="0"/>
              </a:rPr>
              <a:t>Workshop im Fanprojekt</a:t>
            </a:r>
          </a:p>
        </p:txBody>
      </p:sp>
      <p:pic>
        <p:nvPicPr>
          <p:cNvPr id="2" name="Grafik 1">
            <a:extLst>
              <a:ext uri="{FF2B5EF4-FFF2-40B4-BE49-F238E27FC236}">
                <a16:creationId xmlns:a16="http://schemas.microsoft.com/office/drawing/2014/main" id="{9C49ACF5-C998-8672-7738-B642F60F86DD}"/>
              </a:ext>
            </a:extLst>
          </p:cNvPr>
          <p:cNvPicPr>
            <a:picLocks noChangeAspect="1"/>
          </p:cNvPicPr>
          <p:nvPr/>
        </p:nvPicPr>
        <p:blipFill>
          <a:blip r:embed="rId6"/>
          <a:srcRect/>
          <a:stretch/>
        </p:blipFill>
        <p:spPr>
          <a:xfrm>
            <a:off x="7851824" y="369645"/>
            <a:ext cx="1176797" cy="1882876"/>
          </a:xfrm>
          <a:prstGeom prst="rect">
            <a:avLst/>
          </a:prstGeom>
        </p:spPr>
      </p:pic>
      <p:pic>
        <p:nvPicPr>
          <p:cNvPr id="4" name="Grafik 3" descr="Ein Bild, das Text, Screenshot, Visitenkarte, Schrift enthält.&#10;&#10;Automatisch generierte Beschreibung">
            <a:extLst>
              <a:ext uri="{FF2B5EF4-FFF2-40B4-BE49-F238E27FC236}">
                <a16:creationId xmlns:a16="http://schemas.microsoft.com/office/drawing/2014/main" id="{BAE45BFE-2BC3-A93A-F9DF-DFB9D75ACB05}"/>
              </a:ext>
            </a:extLst>
          </p:cNvPr>
          <p:cNvPicPr>
            <a:picLocks noChangeAspect="1"/>
          </p:cNvPicPr>
          <p:nvPr/>
        </p:nvPicPr>
        <p:blipFill>
          <a:blip r:embed="rId7"/>
          <a:stretch>
            <a:fillRect/>
          </a:stretch>
        </p:blipFill>
        <p:spPr>
          <a:xfrm>
            <a:off x="9583431" y="601367"/>
            <a:ext cx="2254872" cy="1419432"/>
          </a:xfrm>
          <a:prstGeom prst="rect">
            <a:avLst/>
          </a:prstGeom>
        </p:spPr>
      </p:pic>
      <p:pic>
        <p:nvPicPr>
          <p:cNvPr id="6" name="Grafik 5" descr="Ein Bild, das Grafiken, Schrift, Logo, Screenshot enthält.&#10;&#10;Automatisch generierte Beschreibung">
            <a:extLst>
              <a:ext uri="{FF2B5EF4-FFF2-40B4-BE49-F238E27FC236}">
                <a16:creationId xmlns:a16="http://schemas.microsoft.com/office/drawing/2014/main" id="{3EA22F7A-A4BB-4C47-281D-08E0895E31F3}"/>
              </a:ext>
            </a:extLst>
          </p:cNvPr>
          <p:cNvPicPr>
            <a:picLocks noChangeAspect="1"/>
          </p:cNvPicPr>
          <p:nvPr/>
        </p:nvPicPr>
        <p:blipFill>
          <a:blip r:embed="rId8"/>
          <a:stretch>
            <a:fillRect/>
          </a:stretch>
        </p:blipFill>
        <p:spPr>
          <a:xfrm>
            <a:off x="1700331" y="189302"/>
            <a:ext cx="6351406" cy="2207916"/>
          </a:xfrm>
          <a:prstGeom prst="rect">
            <a:avLst/>
          </a:prstGeom>
        </p:spPr>
      </p:pic>
    </p:spTree>
    <p:extLst>
      <p:ext uri="{BB962C8B-B14F-4D97-AF65-F5344CB8AC3E}">
        <p14:creationId xmlns:p14="http://schemas.microsoft.com/office/powerpoint/2010/main" val="365658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8341E71-CAA2-406A-9CAD-B93CE3C62CA7}"/>
              </a:ext>
            </a:extLst>
          </p:cNvPr>
          <p:cNvSpPr>
            <a:spLocks noGrp="1"/>
          </p:cNvSpPr>
          <p:nvPr>
            <p:ph type="sldNum" sz="quarter" idx="19"/>
          </p:nvPr>
        </p:nvSpPr>
        <p:spPr/>
        <p:txBody>
          <a:bodyPr/>
          <a:lstStyle/>
          <a:p>
            <a:fld id="{692501C0-F26B-4DBF-A354-C3CE679C215A}" type="slidenum">
              <a:rPr lang="de-DE" smtClean="0"/>
              <a:pPr/>
              <a:t>9</a:t>
            </a:fld>
            <a:endParaRPr lang="de-DE"/>
          </a:p>
        </p:txBody>
      </p:sp>
      <p:sp>
        <p:nvSpPr>
          <p:cNvPr id="7" name="Titel 6">
            <a:extLst>
              <a:ext uri="{FF2B5EF4-FFF2-40B4-BE49-F238E27FC236}">
                <a16:creationId xmlns:a16="http://schemas.microsoft.com/office/drawing/2014/main" id="{BF745470-BCF5-43EE-9D41-792D080134AB}"/>
              </a:ext>
            </a:extLst>
          </p:cNvPr>
          <p:cNvSpPr>
            <a:spLocks noGrp="1"/>
          </p:cNvSpPr>
          <p:nvPr>
            <p:ph type="title"/>
          </p:nvPr>
        </p:nvSpPr>
        <p:spPr/>
        <p:txBody>
          <a:bodyPr/>
          <a:lstStyle/>
          <a:p>
            <a:r>
              <a:rPr lang="de-DE"/>
              <a:t>Ursachen des Klimawandels</a:t>
            </a:r>
          </a:p>
        </p:txBody>
      </p:sp>
      <p:pic>
        <p:nvPicPr>
          <p:cNvPr id="3" name="Grafik 2" descr="Ein Bild, das Diagramm enthält.&#10;&#10;Automatisch generierte Beschreibung">
            <a:extLst>
              <a:ext uri="{FF2B5EF4-FFF2-40B4-BE49-F238E27FC236}">
                <a16:creationId xmlns:a16="http://schemas.microsoft.com/office/drawing/2014/main" id="{A46A48B1-EFCB-95CF-EFA9-C23D07F35B6F}"/>
              </a:ext>
            </a:extLst>
          </p:cNvPr>
          <p:cNvPicPr>
            <a:picLocks noChangeAspect="1"/>
          </p:cNvPicPr>
          <p:nvPr/>
        </p:nvPicPr>
        <p:blipFill>
          <a:blip r:embed="rId2"/>
          <a:stretch>
            <a:fillRect/>
          </a:stretch>
        </p:blipFill>
        <p:spPr>
          <a:xfrm>
            <a:off x="1222442" y="923213"/>
            <a:ext cx="9614171" cy="5855412"/>
          </a:xfrm>
          <a:prstGeom prst="rect">
            <a:avLst/>
          </a:prstGeom>
        </p:spPr>
      </p:pic>
    </p:spTree>
    <p:extLst>
      <p:ext uri="{BB962C8B-B14F-4D97-AF65-F5344CB8AC3E}">
        <p14:creationId xmlns:p14="http://schemas.microsoft.com/office/powerpoint/2010/main" val="9344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3BED5287-4059-455B-A12B-0CC31CBDE3FA}"/>
              </a:ext>
            </a:extLst>
          </p:cNvPr>
          <p:cNvGraphicFramePr/>
          <p:nvPr/>
        </p:nvGraphicFramePr>
        <p:xfrm>
          <a:off x="3401508" y="1750482"/>
          <a:ext cx="5388984" cy="492804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platzhalter 4">
            <a:extLst>
              <a:ext uri="{FF2B5EF4-FFF2-40B4-BE49-F238E27FC236}">
                <a16:creationId xmlns:a16="http://schemas.microsoft.com/office/drawing/2014/main" id="{2B27313B-5B5D-41FC-AAC0-AEC4D5C2BEA6}"/>
              </a:ext>
            </a:extLst>
          </p:cNvPr>
          <p:cNvSpPr>
            <a:spLocks noGrp="1"/>
          </p:cNvSpPr>
          <p:nvPr>
            <p:ph type="body" sz="quarter" idx="17"/>
          </p:nvPr>
        </p:nvSpPr>
        <p:spPr>
          <a:xfrm>
            <a:off x="371475" y="1059207"/>
            <a:ext cx="10933310" cy="477988"/>
          </a:xfrm>
        </p:spPr>
        <p:txBody>
          <a:bodyPr/>
          <a:lstStyle/>
          <a:p>
            <a:r>
              <a:rPr lang="de-DE"/>
              <a:t>Anteile der </a:t>
            </a:r>
            <a:r>
              <a:rPr lang="de-DE" err="1"/>
              <a:t>Treibhausgasemmissionen</a:t>
            </a:r>
            <a:r>
              <a:rPr lang="de-DE"/>
              <a:t> in Deutschland 2021</a:t>
            </a:r>
          </a:p>
        </p:txBody>
      </p:sp>
      <p:sp>
        <p:nvSpPr>
          <p:cNvPr id="13" name="Textfeld 12">
            <a:extLst>
              <a:ext uri="{FF2B5EF4-FFF2-40B4-BE49-F238E27FC236}">
                <a16:creationId xmlns:a16="http://schemas.microsoft.com/office/drawing/2014/main" id="{6B28A371-4471-4264-BB34-B990FBC39392}"/>
              </a:ext>
            </a:extLst>
          </p:cNvPr>
          <p:cNvSpPr txBox="1"/>
          <p:nvPr/>
        </p:nvSpPr>
        <p:spPr>
          <a:xfrm>
            <a:off x="168742" y="2935817"/>
            <a:ext cx="3122646" cy="369332"/>
          </a:xfrm>
          <a:prstGeom prst="rect">
            <a:avLst/>
          </a:prstGeom>
          <a:noFill/>
        </p:spPr>
        <p:txBody>
          <a:bodyPr wrap="square" rtlCol="0">
            <a:spAutoFit/>
          </a:bodyPr>
          <a:lstStyle/>
          <a:p>
            <a:pPr algn="l"/>
            <a:r>
              <a:rPr lang="de-DE" spc="0" baseline="0">
                <a:solidFill>
                  <a:srgbClr val="595959"/>
                </a:solidFill>
                <a:latin typeface="Gogh"/>
                <a:sym typeface="Gogh"/>
                <a:rtl val="0"/>
              </a:rPr>
              <a:t>Energiewirtschaft</a:t>
            </a:r>
            <a:endParaRPr lang="de-DE" sz="2000" spc="0" baseline="0">
              <a:solidFill>
                <a:srgbClr val="595959"/>
              </a:solidFill>
              <a:latin typeface="Gogh"/>
              <a:sym typeface="Gogh"/>
              <a:rtl val="0"/>
            </a:endParaRPr>
          </a:p>
        </p:txBody>
      </p:sp>
      <p:sp>
        <p:nvSpPr>
          <p:cNvPr id="15" name="Textfeld 14">
            <a:extLst>
              <a:ext uri="{FF2B5EF4-FFF2-40B4-BE49-F238E27FC236}">
                <a16:creationId xmlns:a16="http://schemas.microsoft.com/office/drawing/2014/main" id="{E0F02399-DEAC-4D1F-83E3-F04A097EAECC}"/>
              </a:ext>
            </a:extLst>
          </p:cNvPr>
          <p:cNvSpPr txBox="1"/>
          <p:nvPr/>
        </p:nvSpPr>
        <p:spPr>
          <a:xfrm>
            <a:off x="1730065" y="3272383"/>
            <a:ext cx="2294885" cy="369332"/>
          </a:xfrm>
          <a:prstGeom prst="rect">
            <a:avLst/>
          </a:prstGeom>
          <a:noFill/>
        </p:spPr>
        <p:txBody>
          <a:bodyPr wrap="square" rtlCol="0">
            <a:spAutoFit/>
          </a:bodyPr>
          <a:lstStyle/>
          <a:p>
            <a:pPr algn="l"/>
            <a:r>
              <a:rPr lang="de-DE" spc="0" baseline="0">
                <a:solidFill>
                  <a:srgbClr val="595959"/>
                </a:solidFill>
                <a:latin typeface="Gogh"/>
                <a:sym typeface="Gogh"/>
                <a:rtl val="0"/>
              </a:rPr>
              <a:t>Industrie</a:t>
            </a:r>
            <a:endParaRPr lang="de-DE" sz="2000" spc="0" baseline="0">
              <a:solidFill>
                <a:srgbClr val="595959"/>
              </a:solidFill>
              <a:latin typeface="Gogh"/>
              <a:sym typeface="Gogh"/>
              <a:rtl val="0"/>
            </a:endParaRPr>
          </a:p>
        </p:txBody>
      </p:sp>
      <p:sp>
        <p:nvSpPr>
          <p:cNvPr id="17" name="Textfeld 16">
            <a:extLst>
              <a:ext uri="{FF2B5EF4-FFF2-40B4-BE49-F238E27FC236}">
                <a16:creationId xmlns:a16="http://schemas.microsoft.com/office/drawing/2014/main" id="{319F4DCE-7B66-4832-AB0A-1090DAD93C26}"/>
              </a:ext>
            </a:extLst>
          </p:cNvPr>
          <p:cNvSpPr txBox="1"/>
          <p:nvPr/>
        </p:nvSpPr>
        <p:spPr>
          <a:xfrm>
            <a:off x="1031613" y="2606807"/>
            <a:ext cx="1845894" cy="369332"/>
          </a:xfrm>
          <a:prstGeom prst="rect">
            <a:avLst/>
          </a:prstGeom>
          <a:noFill/>
        </p:spPr>
        <p:txBody>
          <a:bodyPr wrap="square" rtlCol="0">
            <a:spAutoFit/>
          </a:bodyPr>
          <a:lstStyle/>
          <a:p>
            <a:pPr algn="r"/>
            <a:r>
              <a:rPr lang="de-DE" spc="0" baseline="0">
                <a:solidFill>
                  <a:srgbClr val="595959"/>
                </a:solidFill>
                <a:latin typeface="Gogh"/>
                <a:sym typeface="Gogh"/>
                <a:rtl val="0"/>
              </a:rPr>
              <a:t>Verkehr</a:t>
            </a:r>
            <a:endParaRPr lang="de-DE" sz="2000" b="1" spc="0" baseline="0">
              <a:solidFill>
                <a:srgbClr val="595959"/>
              </a:solidFill>
              <a:latin typeface="Gogh"/>
              <a:sym typeface="Gogh"/>
              <a:rtl val="0"/>
            </a:endParaRPr>
          </a:p>
        </p:txBody>
      </p:sp>
      <p:sp>
        <p:nvSpPr>
          <p:cNvPr id="19" name="Textfeld 18">
            <a:extLst>
              <a:ext uri="{FF2B5EF4-FFF2-40B4-BE49-F238E27FC236}">
                <a16:creationId xmlns:a16="http://schemas.microsoft.com/office/drawing/2014/main" id="{7554F2B4-1863-46AB-8088-741B0DE4FE03}"/>
              </a:ext>
            </a:extLst>
          </p:cNvPr>
          <p:cNvSpPr txBox="1"/>
          <p:nvPr/>
        </p:nvSpPr>
        <p:spPr>
          <a:xfrm>
            <a:off x="-284255" y="2374597"/>
            <a:ext cx="1965937" cy="369332"/>
          </a:xfrm>
          <a:prstGeom prst="rect">
            <a:avLst/>
          </a:prstGeom>
          <a:noFill/>
        </p:spPr>
        <p:txBody>
          <a:bodyPr wrap="square" rtlCol="0">
            <a:spAutoFit/>
          </a:bodyPr>
          <a:lstStyle/>
          <a:p>
            <a:pPr algn="r"/>
            <a:r>
              <a:rPr lang="de-DE" spc="0" baseline="0">
                <a:solidFill>
                  <a:srgbClr val="595959"/>
                </a:solidFill>
                <a:latin typeface="Gogh"/>
                <a:sym typeface="Gogh"/>
                <a:rtl val="0"/>
              </a:rPr>
              <a:t>Gebäude</a:t>
            </a:r>
            <a:endParaRPr lang="de-DE" sz="2000" b="1" spc="0" baseline="0">
              <a:solidFill>
                <a:srgbClr val="595959"/>
              </a:solidFill>
              <a:latin typeface="Gogh"/>
              <a:sym typeface="Gogh"/>
              <a:rtl val="0"/>
            </a:endParaRPr>
          </a:p>
        </p:txBody>
      </p:sp>
      <p:sp>
        <p:nvSpPr>
          <p:cNvPr id="21" name="Textfeld 20">
            <a:extLst>
              <a:ext uri="{FF2B5EF4-FFF2-40B4-BE49-F238E27FC236}">
                <a16:creationId xmlns:a16="http://schemas.microsoft.com/office/drawing/2014/main" id="{0D4C264F-A06C-4B1B-93B1-E39EA52C2BFA}"/>
              </a:ext>
            </a:extLst>
          </p:cNvPr>
          <p:cNvSpPr txBox="1"/>
          <p:nvPr/>
        </p:nvSpPr>
        <p:spPr>
          <a:xfrm>
            <a:off x="386926" y="2051144"/>
            <a:ext cx="2752582" cy="369332"/>
          </a:xfrm>
          <a:prstGeom prst="rect">
            <a:avLst/>
          </a:prstGeom>
          <a:noFill/>
        </p:spPr>
        <p:txBody>
          <a:bodyPr wrap="square" rtlCol="0">
            <a:spAutoFit/>
          </a:bodyPr>
          <a:lstStyle/>
          <a:p>
            <a:pPr algn="r"/>
            <a:r>
              <a:rPr lang="de-DE" spc="0" baseline="0">
                <a:solidFill>
                  <a:srgbClr val="595959"/>
                </a:solidFill>
                <a:latin typeface="Gogh"/>
                <a:sym typeface="Gogh"/>
                <a:rtl val="0"/>
              </a:rPr>
              <a:t>Landwirtschaft</a:t>
            </a:r>
            <a:endParaRPr lang="de-DE" sz="2000" b="1" spc="0" baseline="0">
              <a:solidFill>
                <a:srgbClr val="595959"/>
              </a:solidFill>
              <a:latin typeface="Gogh"/>
              <a:sym typeface="Gogh"/>
              <a:rtl val="0"/>
            </a:endParaRPr>
          </a:p>
        </p:txBody>
      </p:sp>
      <p:sp>
        <p:nvSpPr>
          <p:cNvPr id="23" name="Textfeld 22">
            <a:extLst>
              <a:ext uri="{FF2B5EF4-FFF2-40B4-BE49-F238E27FC236}">
                <a16:creationId xmlns:a16="http://schemas.microsoft.com/office/drawing/2014/main" id="{59A13AB7-BA39-46DD-A69F-B240DC55EE94}"/>
              </a:ext>
            </a:extLst>
          </p:cNvPr>
          <p:cNvSpPr txBox="1"/>
          <p:nvPr/>
        </p:nvSpPr>
        <p:spPr>
          <a:xfrm>
            <a:off x="178918" y="3593838"/>
            <a:ext cx="4537435" cy="369332"/>
          </a:xfrm>
          <a:prstGeom prst="rect">
            <a:avLst/>
          </a:prstGeom>
          <a:noFill/>
        </p:spPr>
        <p:txBody>
          <a:bodyPr wrap="square" rtlCol="0">
            <a:spAutoFit/>
          </a:bodyPr>
          <a:lstStyle/>
          <a:p>
            <a:pPr algn="l"/>
            <a:r>
              <a:rPr lang="de-DE" spc="0" baseline="0">
                <a:solidFill>
                  <a:srgbClr val="595959"/>
                </a:solidFill>
                <a:latin typeface="Gogh"/>
                <a:sym typeface="Gogh"/>
                <a:rtl val="0"/>
              </a:rPr>
              <a:t>Abfallwirtschaft u. Sonstige</a:t>
            </a:r>
            <a:endParaRPr lang="de-DE" sz="2000" spc="0" baseline="0">
              <a:solidFill>
                <a:srgbClr val="595959"/>
              </a:solidFill>
              <a:latin typeface="Gogh"/>
              <a:sym typeface="Gogh"/>
              <a:rtl val="0"/>
            </a:endParaRPr>
          </a:p>
        </p:txBody>
      </p:sp>
      <p:sp>
        <p:nvSpPr>
          <p:cNvPr id="24" name="Textfeld 23">
            <a:extLst>
              <a:ext uri="{FF2B5EF4-FFF2-40B4-BE49-F238E27FC236}">
                <a16:creationId xmlns:a16="http://schemas.microsoft.com/office/drawing/2014/main" id="{A476838E-D9C8-49E8-BE61-96977D7B95B5}"/>
              </a:ext>
            </a:extLst>
          </p:cNvPr>
          <p:cNvSpPr txBox="1"/>
          <p:nvPr/>
        </p:nvSpPr>
        <p:spPr>
          <a:xfrm>
            <a:off x="0" y="6565400"/>
            <a:ext cx="12192000" cy="246221"/>
          </a:xfrm>
          <a:prstGeom prst="rect">
            <a:avLst/>
          </a:prstGeom>
          <a:noFill/>
        </p:spPr>
        <p:txBody>
          <a:bodyPr wrap="square">
            <a:spAutoFit/>
          </a:bodyPr>
          <a:lstStyle/>
          <a:p>
            <a:pPr algn="ctr"/>
            <a:r>
              <a:rPr lang="de-DE" sz="1000" i="1">
                <a:solidFill>
                  <a:schemeClr val="bg1">
                    <a:lumMod val="50000"/>
                  </a:schemeClr>
                </a:solidFill>
                <a:latin typeface="Gogh Variable Italic Book" pitchFamily="2" charset="0"/>
              </a:rPr>
              <a:t>Quelle: Umweltbundesamt 2021, eigene Darstellung</a:t>
            </a:r>
          </a:p>
        </p:txBody>
      </p:sp>
      <p:sp>
        <p:nvSpPr>
          <p:cNvPr id="4" name="Foliennummernplatzhalter 3">
            <a:extLst>
              <a:ext uri="{FF2B5EF4-FFF2-40B4-BE49-F238E27FC236}">
                <a16:creationId xmlns:a16="http://schemas.microsoft.com/office/drawing/2014/main" id="{98341E71-CAA2-406A-9CAD-B93CE3C62CA7}"/>
              </a:ext>
            </a:extLst>
          </p:cNvPr>
          <p:cNvSpPr>
            <a:spLocks noGrp="1"/>
          </p:cNvSpPr>
          <p:nvPr>
            <p:ph type="sldNum" sz="quarter" idx="19"/>
          </p:nvPr>
        </p:nvSpPr>
        <p:spPr/>
        <p:txBody>
          <a:bodyPr/>
          <a:lstStyle/>
          <a:p>
            <a:fld id="{692501C0-F26B-4DBF-A354-C3CE679C215A}" type="slidenum">
              <a:rPr lang="de-DE" smtClean="0"/>
              <a:pPr/>
              <a:t>10</a:t>
            </a:fld>
            <a:endParaRPr lang="de-DE"/>
          </a:p>
        </p:txBody>
      </p:sp>
      <p:sp>
        <p:nvSpPr>
          <p:cNvPr id="7" name="Titel 6">
            <a:extLst>
              <a:ext uri="{FF2B5EF4-FFF2-40B4-BE49-F238E27FC236}">
                <a16:creationId xmlns:a16="http://schemas.microsoft.com/office/drawing/2014/main" id="{BF745470-BCF5-43EE-9D41-792D080134AB}"/>
              </a:ext>
            </a:extLst>
          </p:cNvPr>
          <p:cNvSpPr>
            <a:spLocks noGrp="1"/>
          </p:cNvSpPr>
          <p:nvPr>
            <p:ph type="title"/>
          </p:nvPr>
        </p:nvSpPr>
        <p:spPr/>
        <p:txBody>
          <a:bodyPr/>
          <a:lstStyle/>
          <a:p>
            <a:r>
              <a:rPr lang="de-DE"/>
              <a:t>Ursachen des Klimawandels</a:t>
            </a:r>
          </a:p>
        </p:txBody>
      </p:sp>
    </p:spTree>
    <p:extLst>
      <p:ext uri="{BB962C8B-B14F-4D97-AF65-F5344CB8AC3E}">
        <p14:creationId xmlns:p14="http://schemas.microsoft.com/office/powerpoint/2010/main" val="235091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ihandform: Form 21">
            <a:extLst>
              <a:ext uri="{FF2B5EF4-FFF2-40B4-BE49-F238E27FC236}">
                <a16:creationId xmlns:a16="http://schemas.microsoft.com/office/drawing/2014/main" id="{578F8D1D-F3E8-4EC5-BBF3-2BF38E01F7FC}"/>
              </a:ext>
            </a:extLst>
          </p:cNvPr>
          <p:cNvSpPr/>
          <p:nvPr/>
        </p:nvSpPr>
        <p:spPr>
          <a:xfrm>
            <a:off x="6100420" y="1668121"/>
            <a:ext cx="144000" cy="144000"/>
          </a:xfrm>
          <a:custGeom>
            <a:avLst/>
            <a:gdLst>
              <a:gd name="connsiteX0" fmla="*/ 370 w 95249"/>
              <a:gd name="connsiteY0" fmla="*/ 34 h 95249"/>
              <a:gd name="connsiteX1" fmla="*/ 95620 w 95249"/>
              <a:gd name="connsiteY1" fmla="*/ 34 h 95249"/>
              <a:gd name="connsiteX2" fmla="*/ 95620 w 95249"/>
              <a:gd name="connsiteY2" fmla="*/ 95284 h 95249"/>
              <a:gd name="connsiteX3" fmla="*/ 370 w 95249"/>
              <a:gd name="connsiteY3" fmla="*/ 95284 h 95249"/>
            </a:gdLst>
            <a:ahLst/>
            <a:cxnLst>
              <a:cxn ang="0">
                <a:pos x="connsiteX0" y="connsiteY0"/>
              </a:cxn>
              <a:cxn ang="0">
                <a:pos x="connsiteX1" y="connsiteY1"/>
              </a:cxn>
              <a:cxn ang="0">
                <a:pos x="connsiteX2" y="connsiteY2"/>
              </a:cxn>
              <a:cxn ang="0">
                <a:pos x="connsiteX3" y="connsiteY3"/>
              </a:cxn>
            </a:cxnLst>
            <a:rect l="l" t="t" r="r" b="b"/>
            <a:pathLst>
              <a:path w="95249" h="95249">
                <a:moveTo>
                  <a:pt x="370" y="34"/>
                </a:moveTo>
                <a:lnTo>
                  <a:pt x="95620" y="34"/>
                </a:lnTo>
                <a:lnTo>
                  <a:pt x="95620" y="95284"/>
                </a:lnTo>
                <a:lnTo>
                  <a:pt x="370" y="95284"/>
                </a:lnTo>
                <a:close/>
              </a:path>
            </a:pathLst>
          </a:custGeom>
          <a:solidFill>
            <a:srgbClr val="D0CECE"/>
          </a:solidFill>
          <a:ln w="19049" cap="flat">
            <a:solidFill>
              <a:srgbClr val="FFFFFF"/>
            </a:solidFill>
            <a:prstDash val="solid"/>
            <a:round/>
          </a:ln>
        </p:spPr>
        <p:txBody>
          <a:bodyPr rtlCol="0" anchor="ctr"/>
          <a:lstStyle/>
          <a:p>
            <a:endParaRPr lang="de-DE"/>
          </a:p>
        </p:txBody>
      </p:sp>
      <p:graphicFrame>
        <p:nvGraphicFramePr>
          <p:cNvPr id="8" name="Diagramm 7">
            <a:extLst>
              <a:ext uri="{FF2B5EF4-FFF2-40B4-BE49-F238E27FC236}">
                <a16:creationId xmlns:a16="http://schemas.microsoft.com/office/drawing/2014/main" id="{3BED5287-4059-455B-A12B-0CC31CBDE3FA}"/>
              </a:ext>
            </a:extLst>
          </p:cNvPr>
          <p:cNvGraphicFramePr/>
          <p:nvPr/>
        </p:nvGraphicFramePr>
        <p:xfrm>
          <a:off x="3401508" y="1750482"/>
          <a:ext cx="5388984" cy="492804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platzhalter 4">
            <a:extLst>
              <a:ext uri="{FF2B5EF4-FFF2-40B4-BE49-F238E27FC236}">
                <a16:creationId xmlns:a16="http://schemas.microsoft.com/office/drawing/2014/main" id="{2B27313B-5B5D-41FC-AAC0-AEC4D5C2BEA6}"/>
              </a:ext>
            </a:extLst>
          </p:cNvPr>
          <p:cNvSpPr>
            <a:spLocks noGrp="1"/>
          </p:cNvSpPr>
          <p:nvPr>
            <p:ph type="body" sz="quarter" idx="17"/>
          </p:nvPr>
        </p:nvSpPr>
        <p:spPr>
          <a:xfrm>
            <a:off x="371475" y="1059207"/>
            <a:ext cx="10933310" cy="477988"/>
          </a:xfrm>
        </p:spPr>
        <p:txBody>
          <a:bodyPr/>
          <a:lstStyle/>
          <a:p>
            <a:r>
              <a:rPr lang="de-DE"/>
              <a:t>Anteile der </a:t>
            </a:r>
            <a:r>
              <a:rPr lang="de-DE" err="1"/>
              <a:t>Treibhausgasemmissionen</a:t>
            </a:r>
            <a:r>
              <a:rPr lang="de-DE"/>
              <a:t> in Deutschland 2021</a:t>
            </a:r>
          </a:p>
        </p:txBody>
      </p:sp>
      <p:sp>
        <p:nvSpPr>
          <p:cNvPr id="12" name="Freihandform: Form 11">
            <a:extLst>
              <a:ext uri="{FF2B5EF4-FFF2-40B4-BE49-F238E27FC236}">
                <a16:creationId xmlns:a16="http://schemas.microsoft.com/office/drawing/2014/main" id="{4A267E76-C0D9-44D5-A352-591E08E493C9}"/>
              </a:ext>
            </a:extLst>
          </p:cNvPr>
          <p:cNvSpPr/>
          <p:nvPr/>
        </p:nvSpPr>
        <p:spPr>
          <a:xfrm>
            <a:off x="8266715" y="2991403"/>
            <a:ext cx="144000" cy="144000"/>
          </a:xfrm>
          <a:custGeom>
            <a:avLst/>
            <a:gdLst>
              <a:gd name="connsiteX0" fmla="*/ 185 w 95249"/>
              <a:gd name="connsiteY0" fmla="*/ -9 h 95249"/>
              <a:gd name="connsiteX1" fmla="*/ 95435 w 95249"/>
              <a:gd name="connsiteY1" fmla="*/ -9 h 95249"/>
              <a:gd name="connsiteX2" fmla="*/ 95435 w 95249"/>
              <a:gd name="connsiteY2" fmla="*/ 95241 h 95249"/>
              <a:gd name="connsiteX3" fmla="*/ 185 w 95249"/>
              <a:gd name="connsiteY3" fmla="*/ 95241 h 95249"/>
            </a:gdLst>
            <a:ahLst/>
            <a:cxnLst>
              <a:cxn ang="0">
                <a:pos x="connsiteX0" y="connsiteY0"/>
              </a:cxn>
              <a:cxn ang="0">
                <a:pos x="connsiteX1" y="connsiteY1"/>
              </a:cxn>
              <a:cxn ang="0">
                <a:pos x="connsiteX2" y="connsiteY2"/>
              </a:cxn>
              <a:cxn ang="0">
                <a:pos x="connsiteX3" y="connsiteY3"/>
              </a:cxn>
            </a:cxnLst>
            <a:rect l="l" t="t" r="r" b="b"/>
            <a:pathLst>
              <a:path w="95249" h="95249">
                <a:moveTo>
                  <a:pt x="185" y="-9"/>
                </a:moveTo>
                <a:lnTo>
                  <a:pt x="95435" y="-9"/>
                </a:lnTo>
                <a:lnTo>
                  <a:pt x="95435" y="95241"/>
                </a:lnTo>
                <a:lnTo>
                  <a:pt x="185" y="95241"/>
                </a:lnTo>
                <a:close/>
              </a:path>
            </a:pathLst>
          </a:custGeom>
          <a:solidFill>
            <a:srgbClr val="D30029"/>
          </a:solidFill>
          <a:ln w="19049" cap="flat">
            <a:solidFill>
              <a:srgbClr val="FFFFFF"/>
            </a:solidFill>
            <a:prstDash val="solid"/>
            <a:round/>
          </a:ln>
        </p:spPr>
        <p:txBody>
          <a:bodyPr rtlCol="0" anchor="ctr"/>
          <a:lstStyle/>
          <a:p>
            <a:endParaRPr lang="de-DE"/>
          </a:p>
        </p:txBody>
      </p:sp>
      <p:sp>
        <p:nvSpPr>
          <p:cNvPr id="13" name="Textfeld 12">
            <a:extLst>
              <a:ext uri="{FF2B5EF4-FFF2-40B4-BE49-F238E27FC236}">
                <a16:creationId xmlns:a16="http://schemas.microsoft.com/office/drawing/2014/main" id="{6B28A371-4471-4264-BB34-B990FBC39392}"/>
              </a:ext>
            </a:extLst>
          </p:cNvPr>
          <p:cNvSpPr txBox="1"/>
          <p:nvPr/>
        </p:nvSpPr>
        <p:spPr>
          <a:xfrm>
            <a:off x="8376611" y="2863348"/>
            <a:ext cx="3122646" cy="400110"/>
          </a:xfrm>
          <a:prstGeom prst="rect">
            <a:avLst/>
          </a:prstGeom>
          <a:noFill/>
        </p:spPr>
        <p:txBody>
          <a:bodyPr wrap="square" rtlCol="0">
            <a:spAutoFit/>
          </a:bodyPr>
          <a:lstStyle/>
          <a:p>
            <a:pPr algn="l"/>
            <a:r>
              <a:rPr lang="de-DE" sz="2000" b="1" spc="0" baseline="0">
                <a:solidFill>
                  <a:srgbClr val="595959"/>
                </a:solidFill>
                <a:latin typeface="Gogh"/>
                <a:sym typeface="Gogh"/>
                <a:rtl val="0"/>
              </a:rPr>
              <a:t>32% </a:t>
            </a:r>
            <a:r>
              <a:rPr lang="de-DE" spc="0" baseline="0">
                <a:solidFill>
                  <a:srgbClr val="595959"/>
                </a:solidFill>
                <a:latin typeface="Gogh"/>
                <a:sym typeface="Gogh"/>
                <a:rtl val="0"/>
              </a:rPr>
              <a:t>Energiewirtschaft</a:t>
            </a:r>
            <a:endParaRPr lang="de-DE" sz="2000" spc="0" baseline="0">
              <a:solidFill>
                <a:srgbClr val="595959"/>
              </a:solidFill>
              <a:latin typeface="Gogh"/>
              <a:sym typeface="Gogh"/>
              <a:rtl val="0"/>
            </a:endParaRPr>
          </a:p>
        </p:txBody>
      </p:sp>
      <p:sp>
        <p:nvSpPr>
          <p:cNvPr id="14" name="Freihandform: Form 13">
            <a:extLst>
              <a:ext uri="{FF2B5EF4-FFF2-40B4-BE49-F238E27FC236}">
                <a16:creationId xmlns:a16="http://schemas.microsoft.com/office/drawing/2014/main" id="{03AFD524-AFF2-48F0-94BA-6776D9D9BB3D}"/>
              </a:ext>
            </a:extLst>
          </p:cNvPr>
          <p:cNvSpPr/>
          <p:nvPr/>
        </p:nvSpPr>
        <p:spPr>
          <a:xfrm>
            <a:off x="7527010" y="6270865"/>
            <a:ext cx="144000" cy="144000"/>
          </a:xfrm>
          <a:custGeom>
            <a:avLst/>
            <a:gdLst>
              <a:gd name="connsiteX0" fmla="*/ 370 w 95249"/>
              <a:gd name="connsiteY0" fmla="*/ -9 h 95249"/>
              <a:gd name="connsiteX1" fmla="*/ 95620 w 95249"/>
              <a:gd name="connsiteY1" fmla="*/ -9 h 95249"/>
              <a:gd name="connsiteX2" fmla="*/ 95620 w 95249"/>
              <a:gd name="connsiteY2" fmla="*/ 95241 h 95249"/>
              <a:gd name="connsiteX3" fmla="*/ 370 w 95249"/>
              <a:gd name="connsiteY3" fmla="*/ 95241 h 95249"/>
            </a:gdLst>
            <a:ahLst/>
            <a:cxnLst>
              <a:cxn ang="0">
                <a:pos x="connsiteX0" y="connsiteY0"/>
              </a:cxn>
              <a:cxn ang="0">
                <a:pos x="connsiteX1" y="connsiteY1"/>
              </a:cxn>
              <a:cxn ang="0">
                <a:pos x="connsiteX2" y="connsiteY2"/>
              </a:cxn>
              <a:cxn ang="0">
                <a:pos x="connsiteX3" y="connsiteY3"/>
              </a:cxn>
            </a:cxnLst>
            <a:rect l="l" t="t" r="r" b="b"/>
            <a:pathLst>
              <a:path w="95249" h="95249">
                <a:moveTo>
                  <a:pt x="370" y="-9"/>
                </a:moveTo>
                <a:lnTo>
                  <a:pt x="95620" y="-9"/>
                </a:lnTo>
                <a:lnTo>
                  <a:pt x="95620" y="95241"/>
                </a:lnTo>
                <a:lnTo>
                  <a:pt x="370" y="95241"/>
                </a:lnTo>
                <a:close/>
              </a:path>
            </a:pathLst>
          </a:custGeom>
          <a:solidFill>
            <a:schemeClr val="accent4"/>
          </a:solidFill>
          <a:ln w="19049" cap="flat">
            <a:solidFill>
              <a:srgbClr val="FFFFFF"/>
            </a:solidFill>
            <a:prstDash val="solid"/>
            <a:round/>
          </a:ln>
        </p:spPr>
        <p:txBody>
          <a:bodyPr rtlCol="0" anchor="ctr"/>
          <a:lstStyle/>
          <a:p>
            <a:endParaRPr lang="de-DE"/>
          </a:p>
        </p:txBody>
      </p:sp>
      <p:sp>
        <p:nvSpPr>
          <p:cNvPr id="15" name="Textfeld 14">
            <a:extLst>
              <a:ext uri="{FF2B5EF4-FFF2-40B4-BE49-F238E27FC236}">
                <a16:creationId xmlns:a16="http://schemas.microsoft.com/office/drawing/2014/main" id="{E0F02399-DEAC-4D1F-83E3-F04A097EAECC}"/>
              </a:ext>
            </a:extLst>
          </p:cNvPr>
          <p:cNvSpPr txBox="1"/>
          <p:nvPr/>
        </p:nvSpPr>
        <p:spPr>
          <a:xfrm>
            <a:off x="7643049" y="6142810"/>
            <a:ext cx="2294885" cy="400110"/>
          </a:xfrm>
          <a:prstGeom prst="rect">
            <a:avLst/>
          </a:prstGeom>
          <a:noFill/>
        </p:spPr>
        <p:txBody>
          <a:bodyPr wrap="square" rtlCol="0">
            <a:spAutoFit/>
          </a:bodyPr>
          <a:lstStyle/>
          <a:p>
            <a:pPr algn="l"/>
            <a:r>
              <a:rPr lang="de-DE" sz="2000" b="1" spc="0" baseline="0">
                <a:solidFill>
                  <a:srgbClr val="595959"/>
                </a:solidFill>
                <a:latin typeface="Gogh"/>
                <a:sym typeface="Gogh"/>
                <a:rtl val="0"/>
              </a:rPr>
              <a:t>24% </a:t>
            </a:r>
            <a:r>
              <a:rPr lang="de-DE" spc="0" baseline="0">
                <a:solidFill>
                  <a:srgbClr val="595959"/>
                </a:solidFill>
                <a:latin typeface="Gogh"/>
                <a:sym typeface="Gogh"/>
                <a:rtl val="0"/>
              </a:rPr>
              <a:t>Industrie</a:t>
            </a:r>
            <a:endParaRPr lang="de-DE" sz="2000" spc="0" baseline="0">
              <a:solidFill>
                <a:srgbClr val="595959"/>
              </a:solidFill>
              <a:latin typeface="Gogh"/>
              <a:sym typeface="Gogh"/>
              <a:rtl val="0"/>
            </a:endParaRPr>
          </a:p>
        </p:txBody>
      </p:sp>
      <p:sp>
        <p:nvSpPr>
          <p:cNvPr id="16" name="Freihandform: Form 15">
            <a:extLst>
              <a:ext uri="{FF2B5EF4-FFF2-40B4-BE49-F238E27FC236}">
                <a16:creationId xmlns:a16="http://schemas.microsoft.com/office/drawing/2014/main" id="{11E2696E-5E94-4F98-A5DC-CEA03FD80BA1}"/>
              </a:ext>
            </a:extLst>
          </p:cNvPr>
          <p:cNvSpPr/>
          <p:nvPr/>
        </p:nvSpPr>
        <p:spPr>
          <a:xfrm>
            <a:off x="3870327" y="5522308"/>
            <a:ext cx="144000" cy="144000"/>
          </a:xfrm>
          <a:custGeom>
            <a:avLst/>
            <a:gdLst>
              <a:gd name="connsiteX0" fmla="*/ 185 w 95249"/>
              <a:gd name="connsiteY0" fmla="*/ 13 h 95249"/>
              <a:gd name="connsiteX1" fmla="*/ 95435 w 95249"/>
              <a:gd name="connsiteY1" fmla="*/ 13 h 95249"/>
              <a:gd name="connsiteX2" fmla="*/ 95435 w 95249"/>
              <a:gd name="connsiteY2" fmla="*/ 95263 h 95249"/>
              <a:gd name="connsiteX3" fmla="*/ 185 w 95249"/>
              <a:gd name="connsiteY3" fmla="*/ 95263 h 95249"/>
            </a:gdLst>
            <a:ahLst/>
            <a:cxnLst>
              <a:cxn ang="0">
                <a:pos x="connsiteX0" y="connsiteY0"/>
              </a:cxn>
              <a:cxn ang="0">
                <a:pos x="connsiteX1" y="connsiteY1"/>
              </a:cxn>
              <a:cxn ang="0">
                <a:pos x="connsiteX2" y="connsiteY2"/>
              </a:cxn>
              <a:cxn ang="0">
                <a:pos x="connsiteX3" y="connsiteY3"/>
              </a:cxn>
            </a:cxnLst>
            <a:rect l="l" t="t" r="r" b="b"/>
            <a:pathLst>
              <a:path w="95249" h="95249">
                <a:moveTo>
                  <a:pt x="185" y="13"/>
                </a:moveTo>
                <a:lnTo>
                  <a:pt x="95435" y="13"/>
                </a:lnTo>
                <a:lnTo>
                  <a:pt x="95435" y="95263"/>
                </a:lnTo>
                <a:lnTo>
                  <a:pt x="185" y="95263"/>
                </a:lnTo>
                <a:close/>
              </a:path>
            </a:pathLst>
          </a:custGeom>
          <a:solidFill>
            <a:srgbClr val="4EC6EE"/>
          </a:solidFill>
          <a:ln w="19049" cap="flat">
            <a:solidFill>
              <a:srgbClr val="FFFFFF"/>
            </a:solidFill>
            <a:prstDash val="solid"/>
            <a:round/>
          </a:ln>
        </p:spPr>
        <p:txBody>
          <a:bodyPr rtlCol="0" anchor="ctr"/>
          <a:lstStyle/>
          <a:p>
            <a:endParaRPr lang="de-DE"/>
          </a:p>
        </p:txBody>
      </p:sp>
      <p:sp>
        <p:nvSpPr>
          <p:cNvPr id="17" name="Textfeld 16">
            <a:extLst>
              <a:ext uri="{FF2B5EF4-FFF2-40B4-BE49-F238E27FC236}">
                <a16:creationId xmlns:a16="http://schemas.microsoft.com/office/drawing/2014/main" id="{319F4DCE-7B66-4832-AB0A-1090DAD93C26}"/>
              </a:ext>
            </a:extLst>
          </p:cNvPr>
          <p:cNvSpPr txBox="1"/>
          <p:nvPr/>
        </p:nvSpPr>
        <p:spPr>
          <a:xfrm>
            <a:off x="2037081" y="5394253"/>
            <a:ext cx="1845894" cy="400110"/>
          </a:xfrm>
          <a:prstGeom prst="rect">
            <a:avLst/>
          </a:prstGeom>
          <a:noFill/>
        </p:spPr>
        <p:txBody>
          <a:bodyPr wrap="square" rtlCol="0">
            <a:spAutoFit/>
          </a:bodyPr>
          <a:lstStyle/>
          <a:p>
            <a:pPr algn="r"/>
            <a:r>
              <a:rPr lang="de-DE" spc="0" baseline="0">
                <a:solidFill>
                  <a:srgbClr val="595959"/>
                </a:solidFill>
                <a:latin typeface="Gogh"/>
                <a:sym typeface="Gogh"/>
                <a:rtl val="0"/>
              </a:rPr>
              <a:t>Verkehr</a:t>
            </a:r>
            <a:r>
              <a:rPr lang="de-DE" sz="2000" spc="0" baseline="0">
                <a:solidFill>
                  <a:srgbClr val="595959"/>
                </a:solidFill>
                <a:latin typeface="Gogh"/>
                <a:sym typeface="Gogh"/>
                <a:rtl val="0"/>
              </a:rPr>
              <a:t> </a:t>
            </a:r>
            <a:r>
              <a:rPr lang="de-DE" sz="2000" b="1" spc="0" baseline="0">
                <a:solidFill>
                  <a:srgbClr val="595959"/>
                </a:solidFill>
                <a:latin typeface="Gogh"/>
                <a:sym typeface="Gogh"/>
                <a:rtl val="0"/>
              </a:rPr>
              <a:t>19%</a:t>
            </a:r>
          </a:p>
        </p:txBody>
      </p:sp>
      <p:sp>
        <p:nvSpPr>
          <p:cNvPr id="18" name="Freihandform: Form 17">
            <a:extLst>
              <a:ext uri="{FF2B5EF4-FFF2-40B4-BE49-F238E27FC236}">
                <a16:creationId xmlns:a16="http://schemas.microsoft.com/office/drawing/2014/main" id="{951BAFAB-7C50-4747-87A3-4B1BEB32711C}"/>
              </a:ext>
            </a:extLst>
          </p:cNvPr>
          <p:cNvSpPr/>
          <p:nvPr/>
        </p:nvSpPr>
        <p:spPr>
          <a:xfrm>
            <a:off x="3738975" y="2991403"/>
            <a:ext cx="144000" cy="144000"/>
          </a:xfrm>
          <a:custGeom>
            <a:avLst/>
            <a:gdLst>
              <a:gd name="connsiteX0" fmla="*/ 370 w 95249"/>
              <a:gd name="connsiteY0" fmla="*/ 13 h 95249"/>
              <a:gd name="connsiteX1" fmla="*/ 95620 w 95249"/>
              <a:gd name="connsiteY1" fmla="*/ 13 h 95249"/>
              <a:gd name="connsiteX2" fmla="*/ 95620 w 95249"/>
              <a:gd name="connsiteY2" fmla="*/ 95263 h 95249"/>
              <a:gd name="connsiteX3" fmla="*/ 370 w 95249"/>
              <a:gd name="connsiteY3" fmla="*/ 95263 h 95249"/>
            </a:gdLst>
            <a:ahLst/>
            <a:cxnLst>
              <a:cxn ang="0">
                <a:pos x="connsiteX0" y="connsiteY0"/>
              </a:cxn>
              <a:cxn ang="0">
                <a:pos x="connsiteX1" y="connsiteY1"/>
              </a:cxn>
              <a:cxn ang="0">
                <a:pos x="connsiteX2" y="connsiteY2"/>
              </a:cxn>
              <a:cxn ang="0">
                <a:pos x="connsiteX3" y="connsiteY3"/>
              </a:cxn>
            </a:cxnLst>
            <a:rect l="l" t="t" r="r" b="b"/>
            <a:pathLst>
              <a:path w="95249" h="95249">
                <a:moveTo>
                  <a:pt x="370" y="13"/>
                </a:moveTo>
                <a:lnTo>
                  <a:pt x="95620" y="13"/>
                </a:lnTo>
                <a:lnTo>
                  <a:pt x="95620" y="95263"/>
                </a:lnTo>
                <a:lnTo>
                  <a:pt x="370" y="95263"/>
                </a:lnTo>
                <a:close/>
              </a:path>
            </a:pathLst>
          </a:custGeom>
          <a:solidFill>
            <a:schemeClr val="accent1"/>
          </a:solidFill>
          <a:ln w="19049" cap="flat">
            <a:solidFill>
              <a:srgbClr val="FFFFFF"/>
            </a:solidFill>
            <a:prstDash val="solid"/>
            <a:round/>
          </a:ln>
        </p:spPr>
        <p:txBody>
          <a:bodyPr rtlCol="0" anchor="ctr"/>
          <a:lstStyle/>
          <a:p>
            <a:endParaRPr lang="de-DE"/>
          </a:p>
        </p:txBody>
      </p:sp>
      <p:sp>
        <p:nvSpPr>
          <p:cNvPr id="19" name="Textfeld 18">
            <a:extLst>
              <a:ext uri="{FF2B5EF4-FFF2-40B4-BE49-F238E27FC236}">
                <a16:creationId xmlns:a16="http://schemas.microsoft.com/office/drawing/2014/main" id="{7554F2B4-1863-46AB-8088-741B0DE4FE03}"/>
              </a:ext>
            </a:extLst>
          </p:cNvPr>
          <p:cNvSpPr txBox="1"/>
          <p:nvPr/>
        </p:nvSpPr>
        <p:spPr>
          <a:xfrm>
            <a:off x="1791892" y="2863348"/>
            <a:ext cx="1965937" cy="400110"/>
          </a:xfrm>
          <a:prstGeom prst="rect">
            <a:avLst/>
          </a:prstGeom>
          <a:noFill/>
        </p:spPr>
        <p:txBody>
          <a:bodyPr wrap="square" rtlCol="0">
            <a:spAutoFit/>
          </a:bodyPr>
          <a:lstStyle/>
          <a:p>
            <a:pPr algn="r"/>
            <a:r>
              <a:rPr lang="de-DE" spc="0" baseline="0">
                <a:solidFill>
                  <a:srgbClr val="595959"/>
                </a:solidFill>
                <a:latin typeface="Gogh"/>
                <a:sym typeface="Gogh"/>
                <a:rtl val="0"/>
              </a:rPr>
              <a:t>Gebäude</a:t>
            </a:r>
            <a:r>
              <a:rPr lang="de-DE" sz="2000" spc="0" baseline="0">
                <a:solidFill>
                  <a:srgbClr val="595959"/>
                </a:solidFill>
                <a:latin typeface="Gogh"/>
                <a:sym typeface="Gogh"/>
                <a:rtl val="0"/>
              </a:rPr>
              <a:t> </a:t>
            </a:r>
            <a:r>
              <a:rPr lang="de-DE" sz="2000" b="1" spc="0" baseline="0">
                <a:solidFill>
                  <a:srgbClr val="595959"/>
                </a:solidFill>
                <a:latin typeface="Gogh"/>
                <a:sym typeface="Gogh"/>
                <a:rtl val="0"/>
              </a:rPr>
              <a:t>15%</a:t>
            </a:r>
          </a:p>
        </p:txBody>
      </p:sp>
      <p:sp>
        <p:nvSpPr>
          <p:cNvPr id="20" name="Freihandform: Form 19">
            <a:extLst>
              <a:ext uri="{FF2B5EF4-FFF2-40B4-BE49-F238E27FC236}">
                <a16:creationId xmlns:a16="http://schemas.microsoft.com/office/drawing/2014/main" id="{5BC27ABD-C462-4059-9E86-07C1D2E7C9B6}"/>
              </a:ext>
            </a:extLst>
          </p:cNvPr>
          <p:cNvSpPr/>
          <p:nvPr/>
        </p:nvSpPr>
        <p:spPr>
          <a:xfrm>
            <a:off x="5007086" y="1798585"/>
            <a:ext cx="144000" cy="144000"/>
          </a:xfrm>
          <a:custGeom>
            <a:avLst/>
            <a:gdLst>
              <a:gd name="connsiteX0" fmla="*/ 185 w 95249"/>
              <a:gd name="connsiteY0" fmla="*/ 34 h 95249"/>
              <a:gd name="connsiteX1" fmla="*/ 95435 w 95249"/>
              <a:gd name="connsiteY1" fmla="*/ 34 h 95249"/>
              <a:gd name="connsiteX2" fmla="*/ 95435 w 95249"/>
              <a:gd name="connsiteY2" fmla="*/ 95284 h 95249"/>
              <a:gd name="connsiteX3" fmla="*/ 185 w 95249"/>
              <a:gd name="connsiteY3" fmla="*/ 95284 h 95249"/>
            </a:gdLst>
            <a:ahLst/>
            <a:cxnLst>
              <a:cxn ang="0">
                <a:pos x="connsiteX0" y="connsiteY0"/>
              </a:cxn>
              <a:cxn ang="0">
                <a:pos x="connsiteX1" y="connsiteY1"/>
              </a:cxn>
              <a:cxn ang="0">
                <a:pos x="connsiteX2" y="connsiteY2"/>
              </a:cxn>
              <a:cxn ang="0">
                <a:pos x="connsiteX3" y="connsiteY3"/>
              </a:cxn>
            </a:cxnLst>
            <a:rect l="l" t="t" r="r" b="b"/>
            <a:pathLst>
              <a:path w="95249" h="95249">
                <a:moveTo>
                  <a:pt x="185" y="34"/>
                </a:moveTo>
                <a:lnTo>
                  <a:pt x="95435" y="34"/>
                </a:lnTo>
                <a:lnTo>
                  <a:pt x="95435" y="95284"/>
                </a:lnTo>
                <a:lnTo>
                  <a:pt x="185" y="95284"/>
                </a:lnTo>
                <a:close/>
              </a:path>
            </a:pathLst>
          </a:custGeom>
          <a:solidFill>
            <a:srgbClr val="002950"/>
          </a:solidFill>
          <a:ln w="19049" cap="flat">
            <a:solidFill>
              <a:srgbClr val="FFFFFF"/>
            </a:solidFill>
            <a:prstDash val="solid"/>
            <a:round/>
          </a:ln>
        </p:spPr>
        <p:txBody>
          <a:bodyPr rtlCol="0" anchor="ctr"/>
          <a:lstStyle/>
          <a:p>
            <a:endParaRPr lang="de-DE"/>
          </a:p>
        </p:txBody>
      </p:sp>
      <p:sp>
        <p:nvSpPr>
          <p:cNvPr id="21" name="Textfeld 20">
            <a:extLst>
              <a:ext uri="{FF2B5EF4-FFF2-40B4-BE49-F238E27FC236}">
                <a16:creationId xmlns:a16="http://schemas.microsoft.com/office/drawing/2014/main" id="{0D4C264F-A06C-4B1B-93B1-E39EA52C2BFA}"/>
              </a:ext>
            </a:extLst>
          </p:cNvPr>
          <p:cNvSpPr txBox="1"/>
          <p:nvPr/>
        </p:nvSpPr>
        <p:spPr>
          <a:xfrm>
            <a:off x="2273358" y="1670530"/>
            <a:ext cx="2752582" cy="461665"/>
          </a:xfrm>
          <a:prstGeom prst="rect">
            <a:avLst/>
          </a:prstGeom>
          <a:noFill/>
        </p:spPr>
        <p:txBody>
          <a:bodyPr wrap="square" rtlCol="0">
            <a:spAutoFit/>
          </a:bodyPr>
          <a:lstStyle/>
          <a:p>
            <a:pPr algn="r"/>
            <a:r>
              <a:rPr lang="de-DE" spc="0" baseline="0">
                <a:solidFill>
                  <a:srgbClr val="595959"/>
                </a:solidFill>
                <a:latin typeface="Gogh"/>
                <a:sym typeface="Gogh"/>
                <a:rtl val="0"/>
              </a:rPr>
              <a:t>Landwirtschaft</a:t>
            </a:r>
            <a:r>
              <a:rPr lang="de-DE" sz="2400" spc="0" baseline="0">
                <a:solidFill>
                  <a:srgbClr val="595959"/>
                </a:solidFill>
                <a:latin typeface="Gogh"/>
                <a:sym typeface="Gogh"/>
                <a:rtl val="0"/>
              </a:rPr>
              <a:t> </a:t>
            </a:r>
            <a:r>
              <a:rPr lang="de-DE" sz="2000" b="1" spc="0" baseline="0">
                <a:solidFill>
                  <a:srgbClr val="595959"/>
                </a:solidFill>
                <a:latin typeface="Gogh"/>
                <a:sym typeface="Gogh"/>
                <a:rtl val="0"/>
              </a:rPr>
              <a:t>8%</a:t>
            </a:r>
          </a:p>
        </p:txBody>
      </p:sp>
      <p:sp>
        <p:nvSpPr>
          <p:cNvPr id="23" name="Textfeld 22">
            <a:extLst>
              <a:ext uri="{FF2B5EF4-FFF2-40B4-BE49-F238E27FC236}">
                <a16:creationId xmlns:a16="http://schemas.microsoft.com/office/drawing/2014/main" id="{59A13AB7-BA39-46DD-A69F-B240DC55EE94}"/>
              </a:ext>
            </a:extLst>
          </p:cNvPr>
          <p:cNvSpPr txBox="1"/>
          <p:nvPr/>
        </p:nvSpPr>
        <p:spPr>
          <a:xfrm>
            <a:off x="6225565" y="1540066"/>
            <a:ext cx="4537435" cy="400110"/>
          </a:xfrm>
          <a:prstGeom prst="rect">
            <a:avLst/>
          </a:prstGeom>
          <a:noFill/>
        </p:spPr>
        <p:txBody>
          <a:bodyPr wrap="square" rtlCol="0">
            <a:spAutoFit/>
          </a:bodyPr>
          <a:lstStyle/>
          <a:p>
            <a:pPr algn="l"/>
            <a:r>
              <a:rPr lang="de-DE" sz="2000" b="1" spc="0" baseline="0">
                <a:solidFill>
                  <a:srgbClr val="595959"/>
                </a:solidFill>
                <a:latin typeface="Gogh"/>
                <a:sym typeface="Gogh"/>
                <a:rtl val="0"/>
              </a:rPr>
              <a:t>1% </a:t>
            </a:r>
            <a:r>
              <a:rPr lang="de-DE" spc="0" baseline="0">
                <a:solidFill>
                  <a:srgbClr val="595959"/>
                </a:solidFill>
                <a:latin typeface="Gogh"/>
                <a:sym typeface="Gogh"/>
                <a:rtl val="0"/>
              </a:rPr>
              <a:t>Abfallwirtschaft u. Sonstige</a:t>
            </a:r>
            <a:endParaRPr lang="de-DE" sz="2000" spc="0" baseline="0">
              <a:solidFill>
                <a:srgbClr val="595959"/>
              </a:solidFill>
              <a:latin typeface="Gogh"/>
              <a:sym typeface="Gogh"/>
              <a:rtl val="0"/>
            </a:endParaRPr>
          </a:p>
        </p:txBody>
      </p:sp>
      <p:sp>
        <p:nvSpPr>
          <p:cNvPr id="24" name="Textfeld 23">
            <a:extLst>
              <a:ext uri="{FF2B5EF4-FFF2-40B4-BE49-F238E27FC236}">
                <a16:creationId xmlns:a16="http://schemas.microsoft.com/office/drawing/2014/main" id="{A476838E-D9C8-49E8-BE61-96977D7B95B5}"/>
              </a:ext>
            </a:extLst>
          </p:cNvPr>
          <p:cNvSpPr txBox="1"/>
          <p:nvPr/>
        </p:nvSpPr>
        <p:spPr>
          <a:xfrm>
            <a:off x="0" y="6565400"/>
            <a:ext cx="12192000" cy="246221"/>
          </a:xfrm>
          <a:prstGeom prst="rect">
            <a:avLst/>
          </a:prstGeom>
          <a:noFill/>
        </p:spPr>
        <p:txBody>
          <a:bodyPr wrap="square">
            <a:spAutoFit/>
          </a:bodyPr>
          <a:lstStyle/>
          <a:p>
            <a:pPr algn="ctr"/>
            <a:r>
              <a:rPr lang="de-DE" sz="1000" i="1">
                <a:solidFill>
                  <a:schemeClr val="bg1">
                    <a:lumMod val="50000"/>
                  </a:schemeClr>
                </a:solidFill>
                <a:latin typeface="Gogh Variable Italic Book" pitchFamily="2" charset="0"/>
              </a:rPr>
              <a:t>Quelle: Umweltbundesamt 2021, eigene Darstellung</a:t>
            </a:r>
          </a:p>
        </p:txBody>
      </p:sp>
      <p:sp>
        <p:nvSpPr>
          <p:cNvPr id="4" name="Foliennummernplatzhalter 3">
            <a:extLst>
              <a:ext uri="{FF2B5EF4-FFF2-40B4-BE49-F238E27FC236}">
                <a16:creationId xmlns:a16="http://schemas.microsoft.com/office/drawing/2014/main" id="{98341E71-CAA2-406A-9CAD-B93CE3C62CA7}"/>
              </a:ext>
            </a:extLst>
          </p:cNvPr>
          <p:cNvSpPr>
            <a:spLocks noGrp="1"/>
          </p:cNvSpPr>
          <p:nvPr>
            <p:ph type="sldNum" sz="quarter" idx="19"/>
          </p:nvPr>
        </p:nvSpPr>
        <p:spPr/>
        <p:txBody>
          <a:bodyPr/>
          <a:lstStyle/>
          <a:p>
            <a:fld id="{692501C0-F26B-4DBF-A354-C3CE679C215A}" type="slidenum">
              <a:rPr lang="de-DE" smtClean="0"/>
              <a:pPr/>
              <a:t>11</a:t>
            </a:fld>
            <a:endParaRPr lang="de-DE"/>
          </a:p>
        </p:txBody>
      </p:sp>
      <p:sp>
        <p:nvSpPr>
          <p:cNvPr id="7" name="Titel 6">
            <a:extLst>
              <a:ext uri="{FF2B5EF4-FFF2-40B4-BE49-F238E27FC236}">
                <a16:creationId xmlns:a16="http://schemas.microsoft.com/office/drawing/2014/main" id="{BF745470-BCF5-43EE-9D41-792D080134AB}"/>
              </a:ext>
            </a:extLst>
          </p:cNvPr>
          <p:cNvSpPr>
            <a:spLocks noGrp="1"/>
          </p:cNvSpPr>
          <p:nvPr>
            <p:ph type="title"/>
          </p:nvPr>
        </p:nvSpPr>
        <p:spPr/>
        <p:txBody>
          <a:bodyPr/>
          <a:lstStyle/>
          <a:p>
            <a:r>
              <a:rPr lang="de-DE"/>
              <a:t>Ursachen des Klimawandels</a:t>
            </a:r>
          </a:p>
        </p:txBody>
      </p:sp>
    </p:spTree>
    <p:extLst>
      <p:ext uri="{BB962C8B-B14F-4D97-AF65-F5344CB8AC3E}">
        <p14:creationId xmlns:p14="http://schemas.microsoft.com/office/powerpoint/2010/main" val="148538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8341E71-CAA2-406A-9CAD-B93CE3C62CA7}"/>
              </a:ext>
            </a:extLst>
          </p:cNvPr>
          <p:cNvSpPr>
            <a:spLocks noGrp="1"/>
          </p:cNvSpPr>
          <p:nvPr>
            <p:ph type="sldNum" sz="quarter" idx="19"/>
          </p:nvPr>
        </p:nvSpPr>
        <p:spPr/>
        <p:txBody>
          <a:bodyPr/>
          <a:lstStyle/>
          <a:p>
            <a:fld id="{692501C0-F26B-4DBF-A354-C3CE679C215A}" type="slidenum">
              <a:rPr lang="de-DE" smtClean="0"/>
              <a:pPr/>
              <a:t>12</a:t>
            </a:fld>
            <a:endParaRPr lang="de-DE"/>
          </a:p>
        </p:txBody>
      </p:sp>
      <p:sp>
        <p:nvSpPr>
          <p:cNvPr id="7" name="Titel 6">
            <a:extLst>
              <a:ext uri="{FF2B5EF4-FFF2-40B4-BE49-F238E27FC236}">
                <a16:creationId xmlns:a16="http://schemas.microsoft.com/office/drawing/2014/main" id="{BF745470-BCF5-43EE-9D41-792D080134AB}"/>
              </a:ext>
            </a:extLst>
          </p:cNvPr>
          <p:cNvSpPr>
            <a:spLocks noGrp="1"/>
          </p:cNvSpPr>
          <p:nvPr>
            <p:ph type="title"/>
          </p:nvPr>
        </p:nvSpPr>
        <p:spPr/>
        <p:txBody>
          <a:bodyPr/>
          <a:lstStyle/>
          <a:p>
            <a:r>
              <a:rPr lang="de-DE"/>
              <a:t>Folgen des Klimawandels</a:t>
            </a:r>
          </a:p>
        </p:txBody>
      </p:sp>
      <p:pic>
        <p:nvPicPr>
          <p:cNvPr id="11" name="Grafik 10">
            <a:extLst>
              <a:ext uri="{FF2B5EF4-FFF2-40B4-BE49-F238E27FC236}">
                <a16:creationId xmlns:a16="http://schemas.microsoft.com/office/drawing/2014/main" id="{A7CB2848-10CE-AF57-1598-B7424AFA79EE}"/>
              </a:ext>
            </a:extLst>
          </p:cNvPr>
          <p:cNvPicPr>
            <a:picLocks noChangeAspect="1"/>
          </p:cNvPicPr>
          <p:nvPr/>
        </p:nvPicPr>
        <p:blipFill>
          <a:blip r:embed="rId2"/>
          <a:stretch>
            <a:fillRect/>
          </a:stretch>
        </p:blipFill>
        <p:spPr>
          <a:xfrm>
            <a:off x="2704289" y="765174"/>
            <a:ext cx="6183364" cy="6186859"/>
          </a:xfrm>
          <a:prstGeom prst="rect">
            <a:avLst/>
          </a:prstGeom>
        </p:spPr>
      </p:pic>
    </p:spTree>
    <p:extLst>
      <p:ext uri="{BB962C8B-B14F-4D97-AF65-F5344CB8AC3E}">
        <p14:creationId xmlns:p14="http://schemas.microsoft.com/office/powerpoint/2010/main" val="15704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
        <p:cNvGrpSpPr/>
        <p:nvPr/>
      </p:nvGrpSpPr>
      <p:grpSpPr>
        <a:xfrm>
          <a:off x="0" y="0"/>
          <a:ext cx="0" cy="0"/>
          <a:chOff x="0" y="0"/>
          <a:chExt cx="0" cy="0"/>
        </a:xfrm>
      </p:grpSpPr>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5" name="Rechteck 4">
            <a:extLst>
              <a:ext uri="{FF2B5EF4-FFF2-40B4-BE49-F238E27FC236}">
                <a16:creationId xmlns:a16="http://schemas.microsoft.com/office/drawing/2014/main" id="{F9D1B291-7871-4B08-B969-ADFD19569308}"/>
              </a:ext>
            </a:extLst>
          </p:cNvPr>
          <p:cNvSpPr/>
          <p:nvPr/>
        </p:nvSpPr>
        <p:spPr>
          <a:xfrm>
            <a:off x="997191" y="1720113"/>
            <a:ext cx="10045218" cy="90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bg1"/>
                </a:solidFill>
                <a:latin typeface="Gogh" pitchFamily="50" charset="0"/>
              </a:rPr>
              <a:t>Was ist Klimaschutz?</a:t>
            </a:r>
          </a:p>
        </p:txBody>
      </p:sp>
      <p:sp>
        <p:nvSpPr>
          <p:cNvPr id="44" name="Rechteck 43">
            <a:extLst>
              <a:ext uri="{FF2B5EF4-FFF2-40B4-BE49-F238E27FC236}">
                <a16:creationId xmlns:a16="http://schemas.microsoft.com/office/drawing/2014/main" id="{D681DADE-082C-4095-8106-1A177D397033}"/>
              </a:ext>
            </a:extLst>
          </p:cNvPr>
          <p:cNvSpPr/>
          <p:nvPr/>
        </p:nvSpPr>
        <p:spPr>
          <a:xfrm>
            <a:off x="1149591" y="1872513"/>
            <a:ext cx="10045218" cy="9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accent5"/>
                </a:solidFill>
                <a:latin typeface="Gogh" pitchFamily="50" charset="0"/>
              </a:rPr>
              <a:t>Was ist Klimaschutz?</a:t>
            </a:r>
          </a:p>
        </p:txBody>
      </p:sp>
      <p:sp>
        <p:nvSpPr>
          <p:cNvPr id="3" name="Foliennummernplatzhalter 2">
            <a:extLst>
              <a:ext uri="{FF2B5EF4-FFF2-40B4-BE49-F238E27FC236}">
                <a16:creationId xmlns:a16="http://schemas.microsoft.com/office/drawing/2014/main" id="{0E7C3D8F-9E5E-40D0-9559-6CDEDAB14D88}"/>
              </a:ext>
            </a:extLst>
          </p:cNvPr>
          <p:cNvSpPr>
            <a:spLocks noGrp="1"/>
          </p:cNvSpPr>
          <p:nvPr>
            <p:ph type="sldNum" sz="quarter" idx="19"/>
          </p:nvPr>
        </p:nvSpPr>
        <p:spPr/>
        <p:txBody>
          <a:bodyPr/>
          <a:lstStyle/>
          <a:p>
            <a:fld id="{692501C0-F26B-4DBF-A354-C3CE679C215A}" type="slidenum">
              <a:rPr lang="de-DE" smtClean="0"/>
              <a:pPr/>
              <a:t>13</a:t>
            </a:fld>
            <a:endParaRPr lang="de-DE"/>
          </a:p>
        </p:txBody>
      </p:sp>
      <p:sp>
        <p:nvSpPr>
          <p:cNvPr id="9" name="Fußzeilenplatzhalter 8">
            <a:extLst>
              <a:ext uri="{FF2B5EF4-FFF2-40B4-BE49-F238E27FC236}">
                <a16:creationId xmlns:a16="http://schemas.microsoft.com/office/drawing/2014/main" id="{2F93A742-96E2-49A2-83B3-91F50AE49FEA}"/>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417108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
        <p:cNvGrpSpPr/>
        <p:nvPr/>
      </p:nvGrpSpPr>
      <p:grpSpPr>
        <a:xfrm>
          <a:off x="0" y="0"/>
          <a:ext cx="0" cy="0"/>
          <a:chOff x="0" y="0"/>
          <a:chExt cx="0" cy="0"/>
        </a:xfrm>
      </p:grpSpPr>
      <p:sp>
        <p:nvSpPr>
          <p:cNvPr id="7" name="Rechteck 6">
            <a:extLst>
              <a:ext uri="{FF2B5EF4-FFF2-40B4-BE49-F238E27FC236}">
                <a16:creationId xmlns:a16="http://schemas.microsoft.com/office/drawing/2014/main" id="{4BDD0AFA-7689-4AB5-9932-06A9EE37EC39}"/>
              </a:ext>
            </a:extLst>
          </p:cNvPr>
          <p:cNvSpPr/>
          <p:nvPr/>
        </p:nvSpPr>
        <p:spPr>
          <a:xfrm>
            <a:off x="1301991" y="5108781"/>
            <a:ext cx="10045218" cy="90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endParaRPr lang="de-DE" sz="4000" b="1">
              <a:solidFill>
                <a:schemeClr val="bg1"/>
              </a:solidFill>
              <a:latin typeface="Gogh" pitchFamily="50" charset="0"/>
            </a:endParaRPr>
          </a:p>
        </p:txBody>
      </p:sp>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5" name="Rechteck 4">
            <a:extLst>
              <a:ext uri="{FF2B5EF4-FFF2-40B4-BE49-F238E27FC236}">
                <a16:creationId xmlns:a16="http://schemas.microsoft.com/office/drawing/2014/main" id="{F9D1B291-7871-4B08-B969-ADFD19569308}"/>
              </a:ext>
            </a:extLst>
          </p:cNvPr>
          <p:cNvSpPr/>
          <p:nvPr/>
        </p:nvSpPr>
        <p:spPr>
          <a:xfrm>
            <a:off x="997191" y="1720113"/>
            <a:ext cx="10045218" cy="90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bg1"/>
                </a:solidFill>
                <a:latin typeface="Gogh" pitchFamily="50" charset="0"/>
              </a:rPr>
              <a:t>Was ist Klimaschutz?</a:t>
            </a:r>
          </a:p>
        </p:txBody>
      </p:sp>
      <p:sp>
        <p:nvSpPr>
          <p:cNvPr id="44" name="Rechteck 43">
            <a:extLst>
              <a:ext uri="{FF2B5EF4-FFF2-40B4-BE49-F238E27FC236}">
                <a16:creationId xmlns:a16="http://schemas.microsoft.com/office/drawing/2014/main" id="{D681DADE-082C-4095-8106-1A177D397033}"/>
              </a:ext>
            </a:extLst>
          </p:cNvPr>
          <p:cNvSpPr/>
          <p:nvPr/>
        </p:nvSpPr>
        <p:spPr>
          <a:xfrm>
            <a:off x="1149591" y="1872513"/>
            <a:ext cx="10045218" cy="9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accent5"/>
                </a:solidFill>
                <a:latin typeface="Gogh" pitchFamily="50" charset="0"/>
              </a:rPr>
              <a:t>Was ist Klimaschutz?</a:t>
            </a:r>
          </a:p>
        </p:txBody>
      </p:sp>
      <p:sp>
        <p:nvSpPr>
          <p:cNvPr id="6" name="Rechteck 5">
            <a:extLst>
              <a:ext uri="{FF2B5EF4-FFF2-40B4-BE49-F238E27FC236}">
                <a16:creationId xmlns:a16="http://schemas.microsoft.com/office/drawing/2014/main" id="{E27E870E-A096-4EAC-8474-5F800C18FF26}"/>
              </a:ext>
            </a:extLst>
          </p:cNvPr>
          <p:cNvSpPr/>
          <p:nvPr/>
        </p:nvSpPr>
        <p:spPr>
          <a:xfrm>
            <a:off x="1149591" y="2839392"/>
            <a:ext cx="10045218" cy="30027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3200">
                <a:solidFill>
                  <a:schemeClr val="accent5"/>
                </a:solidFill>
                <a:latin typeface="Gogh" pitchFamily="50" charset="0"/>
              </a:rPr>
              <a:t>„… bezeichnet alle auf die Begrenzung der globalen Erwärmung gerichteten Maßnahmen, das heißt vor allem Maßnahmen zur Minderung der durch menschliches Handeln verursachten ⁠Treibhausgas⁠-Emissionen.“</a:t>
            </a:r>
          </a:p>
        </p:txBody>
      </p:sp>
      <p:sp>
        <p:nvSpPr>
          <p:cNvPr id="10" name="Textfeld 9">
            <a:extLst>
              <a:ext uri="{FF2B5EF4-FFF2-40B4-BE49-F238E27FC236}">
                <a16:creationId xmlns:a16="http://schemas.microsoft.com/office/drawing/2014/main" id="{1D409D71-F76F-4A6E-B77E-5F890DA5203B}"/>
              </a:ext>
            </a:extLst>
          </p:cNvPr>
          <p:cNvSpPr txBox="1"/>
          <p:nvPr/>
        </p:nvSpPr>
        <p:spPr>
          <a:xfrm>
            <a:off x="9718487" y="6044335"/>
            <a:ext cx="1628722" cy="400110"/>
          </a:xfrm>
          <a:prstGeom prst="rect">
            <a:avLst/>
          </a:prstGeom>
          <a:noFill/>
        </p:spPr>
        <p:txBody>
          <a:bodyPr wrap="square" rtlCol="0">
            <a:spAutoFit/>
          </a:bodyPr>
          <a:lstStyle/>
          <a:p>
            <a:r>
              <a:rPr lang="de-DE" sz="2000" i="1">
                <a:solidFill>
                  <a:schemeClr val="accent5"/>
                </a:solidFill>
                <a:latin typeface="Gogh" pitchFamily="50" charset="0"/>
              </a:rPr>
              <a:t>(BMU 2013)</a:t>
            </a:r>
          </a:p>
        </p:txBody>
      </p:sp>
      <p:sp>
        <p:nvSpPr>
          <p:cNvPr id="3" name="Foliennummernplatzhalter 2">
            <a:extLst>
              <a:ext uri="{FF2B5EF4-FFF2-40B4-BE49-F238E27FC236}">
                <a16:creationId xmlns:a16="http://schemas.microsoft.com/office/drawing/2014/main" id="{08FB2420-DE28-4081-B3CB-91360080297F}"/>
              </a:ext>
            </a:extLst>
          </p:cNvPr>
          <p:cNvSpPr>
            <a:spLocks noGrp="1"/>
          </p:cNvSpPr>
          <p:nvPr>
            <p:ph type="sldNum" sz="quarter" idx="19"/>
          </p:nvPr>
        </p:nvSpPr>
        <p:spPr/>
        <p:txBody>
          <a:bodyPr/>
          <a:lstStyle/>
          <a:p>
            <a:fld id="{692501C0-F26B-4DBF-A354-C3CE679C215A}" type="slidenum">
              <a:rPr lang="de-DE" smtClean="0"/>
              <a:pPr/>
              <a:t>14</a:t>
            </a:fld>
            <a:endParaRPr lang="de-DE"/>
          </a:p>
        </p:txBody>
      </p:sp>
      <p:sp>
        <p:nvSpPr>
          <p:cNvPr id="4" name="Fußzeilenplatzhalter 3">
            <a:extLst>
              <a:ext uri="{FF2B5EF4-FFF2-40B4-BE49-F238E27FC236}">
                <a16:creationId xmlns:a16="http://schemas.microsoft.com/office/drawing/2014/main" id="{7D1F71B5-26E2-480F-A515-C11A918C18DA}"/>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64340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a:t>Blitzlicht – Sektoren und Maßnahmen</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15</a:t>
            </a:fld>
            <a:endParaRPr lang="de-DE"/>
          </a:p>
        </p:txBody>
      </p:sp>
      <p:sp>
        <p:nvSpPr>
          <p:cNvPr id="2" name="Textfeld 1">
            <a:extLst>
              <a:ext uri="{FF2B5EF4-FFF2-40B4-BE49-F238E27FC236}">
                <a16:creationId xmlns:a16="http://schemas.microsoft.com/office/drawing/2014/main" id="{3524C9B8-B303-7331-F94B-941AB22D636D}"/>
              </a:ext>
            </a:extLst>
          </p:cNvPr>
          <p:cNvSpPr txBox="1"/>
          <p:nvPr/>
        </p:nvSpPr>
        <p:spPr>
          <a:xfrm>
            <a:off x="1070466" y="2495955"/>
            <a:ext cx="9633977" cy="1938992"/>
          </a:xfrm>
          <a:prstGeom prst="rect">
            <a:avLst/>
          </a:prstGeom>
          <a:noFill/>
        </p:spPr>
        <p:txBody>
          <a:bodyPr wrap="square" rtlCol="0">
            <a:spAutoFit/>
          </a:bodyPr>
          <a:lstStyle/>
          <a:p>
            <a:pPr algn="ctr"/>
            <a:r>
              <a:rPr lang="de-DE" sz="4000" b="1">
                <a:solidFill>
                  <a:srgbClr val="0F3884"/>
                </a:solidFill>
              </a:rPr>
              <a:t>Welche Sektoren und konkreten Schutz-Maßnahmen sind für den Fußball relevant?</a:t>
            </a:r>
          </a:p>
        </p:txBody>
      </p:sp>
    </p:spTree>
    <p:extLst>
      <p:ext uri="{BB962C8B-B14F-4D97-AF65-F5344CB8AC3E}">
        <p14:creationId xmlns:p14="http://schemas.microsoft.com/office/powerpoint/2010/main" val="19745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
        <p:cNvGrpSpPr/>
        <p:nvPr/>
      </p:nvGrpSpPr>
      <p:grpSpPr>
        <a:xfrm>
          <a:off x="0" y="0"/>
          <a:ext cx="0" cy="0"/>
          <a:chOff x="0" y="0"/>
          <a:chExt cx="0" cy="0"/>
        </a:xfrm>
      </p:grpSpPr>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5" name="Rechteck 4">
            <a:extLst>
              <a:ext uri="{FF2B5EF4-FFF2-40B4-BE49-F238E27FC236}">
                <a16:creationId xmlns:a16="http://schemas.microsoft.com/office/drawing/2014/main" id="{F9D1B291-7871-4B08-B969-ADFD19569308}"/>
              </a:ext>
            </a:extLst>
          </p:cNvPr>
          <p:cNvSpPr/>
          <p:nvPr/>
        </p:nvSpPr>
        <p:spPr>
          <a:xfrm>
            <a:off x="997191" y="1720113"/>
            <a:ext cx="10045218" cy="90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bg1"/>
                </a:solidFill>
                <a:latin typeface="Gogh" pitchFamily="50" charset="0"/>
              </a:rPr>
              <a:t>Was ist Klimaschutz?</a:t>
            </a:r>
          </a:p>
        </p:txBody>
      </p:sp>
      <p:sp>
        <p:nvSpPr>
          <p:cNvPr id="44" name="Rechteck 43">
            <a:extLst>
              <a:ext uri="{FF2B5EF4-FFF2-40B4-BE49-F238E27FC236}">
                <a16:creationId xmlns:a16="http://schemas.microsoft.com/office/drawing/2014/main" id="{D681DADE-082C-4095-8106-1A177D397033}"/>
              </a:ext>
            </a:extLst>
          </p:cNvPr>
          <p:cNvSpPr/>
          <p:nvPr/>
        </p:nvSpPr>
        <p:spPr>
          <a:xfrm>
            <a:off x="1149591" y="1872513"/>
            <a:ext cx="10045218" cy="9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accent5"/>
                </a:solidFill>
                <a:latin typeface="Gogh" pitchFamily="50" charset="0"/>
              </a:rPr>
              <a:t>Warum genügt das nicht?</a:t>
            </a:r>
          </a:p>
        </p:txBody>
      </p:sp>
      <p:sp>
        <p:nvSpPr>
          <p:cNvPr id="3" name="Foliennummernplatzhalter 2">
            <a:extLst>
              <a:ext uri="{FF2B5EF4-FFF2-40B4-BE49-F238E27FC236}">
                <a16:creationId xmlns:a16="http://schemas.microsoft.com/office/drawing/2014/main" id="{33AAFF65-ADAC-4997-83D9-3C23E66D9743}"/>
              </a:ext>
            </a:extLst>
          </p:cNvPr>
          <p:cNvSpPr>
            <a:spLocks noGrp="1"/>
          </p:cNvSpPr>
          <p:nvPr>
            <p:ph type="sldNum" sz="quarter" idx="19"/>
          </p:nvPr>
        </p:nvSpPr>
        <p:spPr/>
        <p:txBody>
          <a:bodyPr/>
          <a:lstStyle/>
          <a:p>
            <a:fld id="{692501C0-F26B-4DBF-A354-C3CE679C215A}" type="slidenum">
              <a:rPr lang="de-DE" smtClean="0"/>
              <a:pPr/>
              <a:t>16</a:t>
            </a:fld>
            <a:endParaRPr lang="de-DE"/>
          </a:p>
        </p:txBody>
      </p:sp>
      <p:sp>
        <p:nvSpPr>
          <p:cNvPr id="4" name="Fußzeilenplatzhalter 3">
            <a:extLst>
              <a:ext uri="{FF2B5EF4-FFF2-40B4-BE49-F238E27FC236}">
                <a16:creationId xmlns:a16="http://schemas.microsoft.com/office/drawing/2014/main" id="{AD8F8D74-9F31-4FDC-932B-010820775655}"/>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424810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
        <p:cNvGrpSpPr/>
        <p:nvPr/>
      </p:nvGrpSpPr>
      <p:grpSpPr>
        <a:xfrm>
          <a:off x="0" y="0"/>
          <a:ext cx="0" cy="0"/>
          <a:chOff x="0" y="0"/>
          <a:chExt cx="0" cy="0"/>
        </a:xfrm>
      </p:grpSpPr>
      <p:sp>
        <p:nvSpPr>
          <p:cNvPr id="7" name="Rechteck 6">
            <a:extLst>
              <a:ext uri="{FF2B5EF4-FFF2-40B4-BE49-F238E27FC236}">
                <a16:creationId xmlns:a16="http://schemas.microsoft.com/office/drawing/2014/main" id="{4BDD0AFA-7689-4AB5-9932-06A9EE37EC39}"/>
              </a:ext>
            </a:extLst>
          </p:cNvPr>
          <p:cNvSpPr/>
          <p:nvPr/>
        </p:nvSpPr>
        <p:spPr>
          <a:xfrm>
            <a:off x="1301991" y="5108781"/>
            <a:ext cx="10045218" cy="90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endParaRPr lang="de-DE" sz="4000" b="1">
              <a:solidFill>
                <a:schemeClr val="bg1"/>
              </a:solidFill>
              <a:latin typeface="Gogh" pitchFamily="50" charset="0"/>
            </a:endParaRPr>
          </a:p>
        </p:txBody>
      </p:sp>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5" name="Rechteck 4">
            <a:extLst>
              <a:ext uri="{FF2B5EF4-FFF2-40B4-BE49-F238E27FC236}">
                <a16:creationId xmlns:a16="http://schemas.microsoft.com/office/drawing/2014/main" id="{F9D1B291-7871-4B08-B969-ADFD19569308}"/>
              </a:ext>
            </a:extLst>
          </p:cNvPr>
          <p:cNvSpPr/>
          <p:nvPr/>
        </p:nvSpPr>
        <p:spPr>
          <a:xfrm>
            <a:off x="997191" y="1720113"/>
            <a:ext cx="10045218" cy="90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bg1"/>
                </a:solidFill>
                <a:latin typeface="Gogh" pitchFamily="50" charset="0"/>
              </a:rPr>
              <a:t>Was ist Klimaschutz?</a:t>
            </a:r>
          </a:p>
        </p:txBody>
      </p:sp>
      <p:sp>
        <p:nvSpPr>
          <p:cNvPr id="44" name="Rechteck 43">
            <a:extLst>
              <a:ext uri="{FF2B5EF4-FFF2-40B4-BE49-F238E27FC236}">
                <a16:creationId xmlns:a16="http://schemas.microsoft.com/office/drawing/2014/main" id="{D681DADE-082C-4095-8106-1A177D397033}"/>
              </a:ext>
            </a:extLst>
          </p:cNvPr>
          <p:cNvSpPr/>
          <p:nvPr/>
        </p:nvSpPr>
        <p:spPr>
          <a:xfrm>
            <a:off x="1149591" y="1872513"/>
            <a:ext cx="10045218" cy="9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r>
              <a:rPr lang="de-DE" sz="4000" b="1">
                <a:solidFill>
                  <a:schemeClr val="accent5"/>
                </a:solidFill>
                <a:latin typeface="Gogh" pitchFamily="50" charset="0"/>
              </a:rPr>
              <a:t>Warum genügt das nicht?</a:t>
            </a:r>
          </a:p>
        </p:txBody>
      </p:sp>
      <p:sp>
        <p:nvSpPr>
          <p:cNvPr id="13" name="Textplatzhalter 3">
            <a:extLst>
              <a:ext uri="{FF2B5EF4-FFF2-40B4-BE49-F238E27FC236}">
                <a16:creationId xmlns:a16="http://schemas.microsoft.com/office/drawing/2014/main" id="{EBDC102C-29A5-4AA2-B11F-7A6A23FEA060}"/>
              </a:ext>
            </a:extLst>
          </p:cNvPr>
          <p:cNvSpPr txBox="1">
            <a:spLocks/>
          </p:cNvSpPr>
          <p:nvPr/>
        </p:nvSpPr>
        <p:spPr>
          <a:xfrm>
            <a:off x="1149591" y="2839693"/>
            <a:ext cx="10044000" cy="3002400"/>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chor="ctr" anchorCtr="0">
            <a:normAutofit/>
          </a:bodyPr>
          <a:lstStyle>
            <a:lvl1pPr marL="342900" indent="-342900" algn="l" defTabSz="914400" rtl="0" eaLnBrk="1" latinLnBrk="0" hangingPunct="1">
              <a:lnSpc>
                <a:spcPct val="90000"/>
              </a:lnSpc>
              <a:spcBef>
                <a:spcPts val="1000"/>
              </a:spcBef>
              <a:buClr>
                <a:srgbClr val="002950"/>
              </a:buClr>
              <a:buFont typeface="Gogh" pitchFamily="50" charset="0"/>
              <a:buChar char="◆"/>
              <a:defRPr sz="2000" b="1" kern="1200">
                <a:solidFill>
                  <a:srgbClr val="002950"/>
                </a:solidFill>
                <a:latin typeface="+mn-lt"/>
                <a:ea typeface="+mn-ea"/>
                <a:cs typeface="+mn-cs"/>
              </a:defRPr>
            </a:lvl1pPr>
            <a:lvl2pPr marL="685800" indent="-228600" algn="l" defTabSz="914400" rtl="0" eaLnBrk="1" latinLnBrk="0" hangingPunct="1">
              <a:lnSpc>
                <a:spcPct val="90000"/>
              </a:lnSpc>
              <a:spcBef>
                <a:spcPts val="1200"/>
              </a:spcBef>
              <a:buClr>
                <a:srgbClr val="002950"/>
              </a:buClr>
              <a:buFont typeface="Arial" panose="020B0604020202020204" pitchFamily="34" charset="0"/>
              <a:buChar char="●"/>
              <a:defRPr sz="2000" kern="1200">
                <a:solidFill>
                  <a:srgbClr val="0029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9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9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9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a:t>Selbst, wenn wir alle Emissionen stoppen, bleiben die Treibhausgase</a:t>
            </a:r>
            <a:br>
              <a:rPr lang="de-DE"/>
            </a:br>
            <a:r>
              <a:rPr lang="de-DE"/>
              <a:t>noch für eine lange Zeit in der Atmosphäre</a:t>
            </a:r>
            <a:br>
              <a:rPr lang="de-DE"/>
            </a:br>
            <a:r>
              <a:rPr lang="de-DE" b="0"/>
              <a:t>(nach 1000 Jahren noch bis zu 40 % des CO</a:t>
            </a:r>
            <a:r>
              <a:rPr lang="de-DE" b="0" baseline="-25000"/>
              <a:t>2</a:t>
            </a:r>
            <a:r>
              <a:rPr lang="de-DE" b="0"/>
              <a:t> vorhanden)</a:t>
            </a:r>
          </a:p>
          <a:p>
            <a:pPr marL="0" indent="0">
              <a:lnSpc>
                <a:spcPct val="100000"/>
              </a:lnSpc>
              <a:buNone/>
            </a:pPr>
            <a:endParaRPr lang="de-DE"/>
          </a:p>
          <a:p>
            <a:pPr>
              <a:lnSpc>
                <a:spcPct val="100000"/>
              </a:lnSpc>
            </a:pPr>
            <a:r>
              <a:rPr lang="de-DE"/>
              <a:t>Einige Klimafolgen sind irreversibel (Stichwort: Kippelemente)</a:t>
            </a:r>
          </a:p>
        </p:txBody>
      </p:sp>
      <p:sp>
        <p:nvSpPr>
          <p:cNvPr id="3" name="Foliennummernplatzhalter 2">
            <a:extLst>
              <a:ext uri="{FF2B5EF4-FFF2-40B4-BE49-F238E27FC236}">
                <a16:creationId xmlns:a16="http://schemas.microsoft.com/office/drawing/2014/main" id="{0FA5CACC-8F27-4A5D-BBAD-E24598229F50}"/>
              </a:ext>
            </a:extLst>
          </p:cNvPr>
          <p:cNvSpPr>
            <a:spLocks noGrp="1"/>
          </p:cNvSpPr>
          <p:nvPr>
            <p:ph type="sldNum" sz="quarter" idx="19"/>
          </p:nvPr>
        </p:nvSpPr>
        <p:spPr/>
        <p:txBody>
          <a:bodyPr/>
          <a:lstStyle/>
          <a:p>
            <a:fld id="{692501C0-F26B-4DBF-A354-C3CE679C215A}" type="slidenum">
              <a:rPr lang="de-DE" smtClean="0"/>
              <a:pPr/>
              <a:t>17</a:t>
            </a:fld>
            <a:endParaRPr lang="de-DE"/>
          </a:p>
        </p:txBody>
      </p:sp>
      <p:sp>
        <p:nvSpPr>
          <p:cNvPr id="4" name="Fußzeilenplatzhalter 3">
            <a:extLst>
              <a:ext uri="{FF2B5EF4-FFF2-40B4-BE49-F238E27FC236}">
                <a16:creationId xmlns:a16="http://schemas.microsoft.com/office/drawing/2014/main" id="{F22549B2-B68D-491E-B276-3693603FBB8E}"/>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176552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3D4AAC-C133-425E-AAB3-0452EA7E9371}"/>
              </a:ext>
            </a:extLst>
          </p:cNvPr>
          <p:cNvSpPr>
            <a:spLocks noGrp="1"/>
          </p:cNvSpPr>
          <p:nvPr>
            <p:ph type="title"/>
          </p:nvPr>
        </p:nvSpPr>
        <p:spPr/>
        <p:txBody>
          <a:bodyPr/>
          <a:lstStyle/>
          <a:p>
            <a:r>
              <a:rPr lang="de-DE"/>
              <a:t>Exkurs: Kippelemente</a:t>
            </a:r>
          </a:p>
        </p:txBody>
      </p:sp>
      <p:sp>
        <p:nvSpPr>
          <p:cNvPr id="5" name="Foliennummernplatzhalter 4">
            <a:extLst>
              <a:ext uri="{FF2B5EF4-FFF2-40B4-BE49-F238E27FC236}">
                <a16:creationId xmlns:a16="http://schemas.microsoft.com/office/drawing/2014/main" id="{A012E573-1E3D-4026-A851-E6FB5DF77E3F}"/>
              </a:ext>
            </a:extLst>
          </p:cNvPr>
          <p:cNvSpPr>
            <a:spLocks noGrp="1"/>
          </p:cNvSpPr>
          <p:nvPr>
            <p:ph type="sldNum" sz="quarter" idx="19"/>
          </p:nvPr>
        </p:nvSpPr>
        <p:spPr/>
        <p:txBody>
          <a:bodyPr/>
          <a:lstStyle/>
          <a:p>
            <a:fld id="{692501C0-F26B-4DBF-A354-C3CE679C215A}" type="slidenum">
              <a:rPr lang="de-DE" smtClean="0"/>
              <a:pPr/>
              <a:t>18</a:t>
            </a:fld>
            <a:endParaRPr lang="de-DE"/>
          </a:p>
        </p:txBody>
      </p:sp>
      <p:sp>
        <p:nvSpPr>
          <p:cNvPr id="9" name="Textfeld 8">
            <a:extLst>
              <a:ext uri="{FF2B5EF4-FFF2-40B4-BE49-F238E27FC236}">
                <a16:creationId xmlns:a16="http://schemas.microsoft.com/office/drawing/2014/main" id="{AF13231D-383E-47DD-A70A-01A00E26738F}"/>
              </a:ext>
            </a:extLst>
          </p:cNvPr>
          <p:cNvSpPr txBox="1"/>
          <p:nvPr/>
        </p:nvSpPr>
        <p:spPr>
          <a:xfrm>
            <a:off x="0" y="6554889"/>
            <a:ext cx="12191999" cy="246221"/>
          </a:xfrm>
          <a:prstGeom prst="rect">
            <a:avLst/>
          </a:prstGeom>
          <a:noFill/>
        </p:spPr>
        <p:txBody>
          <a:bodyPr wrap="square">
            <a:spAutoFit/>
          </a:bodyPr>
          <a:lstStyle/>
          <a:p>
            <a:pPr algn="ctr"/>
            <a:endParaRPr lang="de-DE" sz="1000" i="1">
              <a:solidFill>
                <a:schemeClr val="bg1">
                  <a:lumMod val="50000"/>
                </a:schemeClr>
              </a:solidFill>
              <a:latin typeface="Gogh Variable Italic Book" pitchFamily="2" charset="0"/>
            </a:endParaRPr>
          </a:p>
        </p:txBody>
      </p:sp>
      <p:pic>
        <p:nvPicPr>
          <p:cNvPr id="4" name="Grafik 3" descr="Ein Bild, das Diagramm enthält.&#10;&#10;Automatisch generierte Beschreibung">
            <a:extLst>
              <a:ext uri="{FF2B5EF4-FFF2-40B4-BE49-F238E27FC236}">
                <a16:creationId xmlns:a16="http://schemas.microsoft.com/office/drawing/2014/main" id="{F68B67A7-6FF1-AE2E-4436-9EDBF2C19EA8}"/>
              </a:ext>
            </a:extLst>
          </p:cNvPr>
          <p:cNvPicPr>
            <a:picLocks noChangeAspect="1"/>
          </p:cNvPicPr>
          <p:nvPr/>
        </p:nvPicPr>
        <p:blipFill>
          <a:blip r:embed="rId2"/>
          <a:stretch>
            <a:fillRect/>
          </a:stretch>
        </p:blipFill>
        <p:spPr>
          <a:xfrm>
            <a:off x="2790693" y="765174"/>
            <a:ext cx="6610612" cy="6143760"/>
          </a:xfrm>
          <a:prstGeom prst="rect">
            <a:avLst/>
          </a:prstGeom>
        </p:spPr>
      </p:pic>
    </p:spTree>
    <p:extLst>
      <p:ext uri="{BB962C8B-B14F-4D97-AF65-F5344CB8AC3E}">
        <p14:creationId xmlns:p14="http://schemas.microsoft.com/office/powerpoint/2010/main" val="38761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3133649-2726-BC62-E00C-D36B71C2B195}"/>
              </a:ext>
            </a:extLst>
          </p:cNvPr>
          <p:cNvSpPr>
            <a:spLocks noGrp="1"/>
          </p:cNvSpPr>
          <p:nvPr>
            <p:ph type="title"/>
          </p:nvPr>
        </p:nvSpPr>
        <p:spPr/>
        <p:txBody>
          <a:bodyPr/>
          <a:lstStyle/>
          <a:p>
            <a:r>
              <a:rPr lang="de-DE" dirty="0"/>
              <a:t>Aufbau des Workshops</a:t>
            </a:r>
          </a:p>
        </p:txBody>
      </p:sp>
      <p:grpSp>
        <p:nvGrpSpPr>
          <p:cNvPr id="2" name="Gruppieren 1">
            <a:extLst>
              <a:ext uri="{FF2B5EF4-FFF2-40B4-BE49-F238E27FC236}">
                <a16:creationId xmlns:a16="http://schemas.microsoft.com/office/drawing/2014/main" id="{01ED36D7-5221-87F4-935E-0D49AEA02486}"/>
              </a:ext>
            </a:extLst>
          </p:cNvPr>
          <p:cNvGrpSpPr/>
          <p:nvPr/>
        </p:nvGrpSpPr>
        <p:grpSpPr>
          <a:xfrm>
            <a:off x="6331605" y="1336556"/>
            <a:ext cx="2252780" cy="4547491"/>
            <a:chOff x="6130951" y="1272469"/>
            <a:chExt cx="2252780" cy="4547491"/>
          </a:xfrm>
        </p:grpSpPr>
        <p:sp>
          <p:nvSpPr>
            <p:cNvPr id="3" name="Rechteck: abgerundete Ecken 2">
              <a:extLst>
                <a:ext uri="{FF2B5EF4-FFF2-40B4-BE49-F238E27FC236}">
                  <a16:creationId xmlns:a16="http://schemas.microsoft.com/office/drawing/2014/main" id="{63D31100-84B3-04B1-7684-CD35E88D2A93}"/>
                </a:ext>
              </a:extLst>
            </p:cNvPr>
            <p:cNvSpPr/>
            <p:nvPr/>
          </p:nvSpPr>
          <p:spPr>
            <a:xfrm>
              <a:off x="6130951" y="1272469"/>
              <a:ext cx="2252780" cy="4547491"/>
            </a:xfrm>
            <a:prstGeom prst="roundRect">
              <a:avLst/>
            </a:prstGeom>
            <a:solidFill>
              <a:schemeClr val="bg1"/>
            </a:solidFill>
            <a:ln w="19050">
              <a:solidFill>
                <a:srgbClr val="EEB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2520000" rtlCol="0" anchor="t" anchorCtr="1"/>
            <a:lstStyle/>
            <a:p>
              <a:pPr algn="ctr"/>
              <a:r>
                <a:rPr lang="de-DE" sz="1200" dirty="0">
                  <a:solidFill>
                    <a:srgbClr val="000000">
                      <a:alpha val="74902"/>
                    </a:srgbClr>
                  </a:solidFill>
                </a:rPr>
                <a:t>Möglichkeit zur Vernetzung und zum Austausch; gemeinsame Beantwortung der Frage: Wie sieht der Stadionbesuch im Jahr 2040 aus</a:t>
              </a:r>
              <a:r>
                <a:rPr lang="en-US" sz="1200" dirty="0">
                  <a:solidFill>
                    <a:srgbClr val="000000">
                      <a:alpha val="74902"/>
                    </a:srgbClr>
                  </a:solidFill>
                </a:rPr>
                <a:t>?</a:t>
              </a:r>
            </a:p>
          </p:txBody>
        </p:sp>
        <p:grpSp>
          <p:nvGrpSpPr>
            <p:cNvPr id="5" name="Gruppieren 4">
              <a:extLst>
                <a:ext uri="{FF2B5EF4-FFF2-40B4-BE49-F238E27FC236}">
                  <a16:creationId xmlns:a16="http://schemas.microsoft.com/office/drawing/2014/main" id="{8B05F4EF-E0B3-9A86-4F69-6AAD124AD415}"/>
                </a:ext>
              </a:extLst>
            </p:cNvPr>
            <p:cNvGrpSpPr/>
            <p:nvPr/>
          </p:nvGrpSpPr>
          <p:grpSpPr>
            <a:xfrm>
              <a:off x="6769861" y="1667184"/>
              <a:ext cx="1070102" cy="1023613"/>
              <a:chOff x="6545217" y="1613591"/>
              <a:chExt cx="1070102" cy="1023613"/>
            </a:xfrm>
          </p:grpSpPr>
          <p:sp>
            <p:nvSpPr>
              <p:cNvPr id="7" name="Grafik 9">
                <a:extLst>
                  <a:ext uri="{FF2B5EF4-FFF2-40B4-BE49-F238E27FC236}">
                    <a16:creationId xmlns:a16="http://schemas.microsoft.com/office/drawing/2014/main" id="{D37E8F5F-DC17-9E0C-692B-77ACFF0485B0}"/>
                  </a:ext>
                </a:extLst>
              </p:cNvPr>
              <p:cNvSpPr/>
              <p:nvPr/>
            </p:nvSpPr>
            <p:spPr>
              <a:xfrm>
                <a:off x="6711786" y="1613591"/>
                <a:ext cx="671725" cy="671708"/>
              </a:xfrm>
              <a:custGeom>
                <a:avLst/>
                <a:gdLst>
                  <a:gd name="connsiteX0" fmla="*/ 2224454 w 3767328"/>
                  <a:gd name="connsiteY0" fmla="*/ 31421 h 3767232"/>
                  <a:gd name="connsiteX1" fmla="*/ 2224740 w 3767328"/>
                  <a:gd name="connsiteY1" fmla="*/ 30563 h 3767232"/>
                  <a:gd name="connsiteX2" fmla="*/ 2219977 w 3767328"/>
                  <a:gd name="connsiteY2" fmla="*/ 30563 h 3767232"/>
                  <a:gd name="connsiteX3" fmla="*/ 2140253 w 3767328"/>
                  <a:gd name="connsiteY3" fmla="*/ 17800 h 3767232"/>
                  <a:gd name="connsiteX4" fmla="*/ 2137014 w 3767328"/>
                  <a:gd name="connsiteY4" fmla="*/ 17324 h 3767232"/>
                  <a:gd name="connsiteX5" fmla="*/ 2137014 w 3767328"/>
                  <a:gd name="connsiteY5" fmla="*/ 17419 h 3767232"/>
                  <a:gd name="connsiteX6" fmla="*/ 1883649 w 3767328"/>
                  <a:gd name="connsiteY6" fmla="*/ -107 h 3767232"/>
                  <a:gd name="connsiteX7" fmla="*/ 1569229 w 3767328"/>
                  <a:gd name="connsiteY7" fmla="*/ 26658 h 3767232"/>
                  <a:gd name="connsiteX8" fmla="*/ 1547798 w 3767328"/>
                  <a:gd name="connsiteY8" fmla="*/ 28944 h 3767232"/>
                  <a:gd name="connsiteX9" fmla="*/ 1531224 w 3767328"/>
                  <a:gd name="connsiteY9" fmla="*/ 31897 h 3767232"/>
                  <a:gd name="connsiteX10" fmla="*/ 1531510 w 3767328"/>
                  <a:gd name="connsiteY10" fmla="*/ 33326 h 3767232"/>
                  <a:gd name="connsiteX11" fmla="*/ 1096503 w 3767328"/>
                  <a:gd name="connsiteY11" fmla="*/ 172772 h 3767232"/>
                  <a:gd name="connsiteX12" fmla="*/ 1094503 w 3767328"/>
                  <a:gd name="connsiteY12" fmla="*/ 168485 h 3767232"/>
                  <a:gd name="connsiteX13" fmla="*/ 1090312 w 3767328"/>
                  <a:gd name="connsiteY13" fmla="*/ 172676 h 3767232"/>
                  <a:gd name="connsiteX14" fmla="*/ 1080120 w 3767328"/>
                  <a:gd name="connsiteY14" fmla="*/ 177439 h 3767232"/>
                  <a:gd name="connsiteX15" fmla="*/ 1062785 w 3767328"/>
                  <a:gd name="connsiteY15" fmla="*/ 188297 h 3767232"/>
                  <a:gd name="connsiteX16" fmla="*/ 609585 w 3767328"/>
                  <a:gd name="connsiteY16" fmla="*/ 497479 h 3767232"/>
                  <a:gd name="connsiteX17" fmla="*/ 607299 w 3767328"/>
                  <a:gd name="connsiteY17" fmla="*/ 499289 h 3767232"/>
                  <a:gd name="connsiteX18" fmla="*/ 604823 w 3767328"/>
                  <a:gd name="connsiteY18" fmla="*/ 496622 h 3767232"/>
                  <a:gd name="connsiteX19" fmla="*/ 588059 w 3767328"/>
                  <a:gd name="connsiteY19" fmla="*/ 512243 h 3767232"/>
                  <a:gd name="connsiteX20" fmla="*/ 555674 w 3767328"/>
                  <a:gd name="connsiteY20" fmla="*/ 545009 h 3767232"/>
                  <a:gd name="connsiteX21" fmla="*/ 555197 w 3767328"/>
                  <a:gd name="connsiteY21" fmla="*/ 545485 h 3767232"/>
                  <a:gd name="connsiteX22" fmla="*/ 504524 w 3767328"/>
                  <a:gd name="connsiteY22" fmla="*/ 596253 h 3767232"/>
                  <a:gd name="connsiteX23" fmla="*/ 495571 w 3767328"/>
                  <a:gd name="connsiteY23" fmla="*/ 606064 h 3767232"/>
                  <a:gd name="connsiteX24" fmla="*/ 489570 w 3767328"/>
                  <a:gd name="connsiteY24" fmla="*/ 612446 h 3767232"/>
                  <a:gd name="connsiteX25" fmla="*/ 484522 w 3767328"/>
                  <a:gd name="connsiteY25" fmla="*/ 617970 h 3767232"/>
                  <a:gd name="connsiteX26" fmla="*/ 487284 w 3767328"/>
                  <a:gd name="connsiteY26" fmla="*/ 620542 h 3767232"/>
                  <a:gd name="connsiteX27" fmla="*/ 68279 w 3767328"/>
                  <a:gd name="connsiteY27" fmla="*/ 1381780 h 3767232"/>
                  <a:gd name="connsiteX28" fmla="*/ 47134 w 3767328"/>
                  <a:gd name="connsiteY28" fmla="*/ 1448455 h 3767232"/>
                  <a:gd name="connsiteX29" fmla="*/ 44657 w 3767328"/>
                  <a:gd name="connsiteY29" fmla="*/ 1459504 h 3767232"/>
                  <a:gd name="connsiteX30" fmla="*/ 44562 w 3767328"/>
                  <a:gd name="connsiteY30" fmla="*/ 1459504 h 3767232"/>
                  <a:gd name="connsiteX31" fmla="*/ 42467 w 3767328"/>
                  <a:gd name="connsiteY31" fmla="*/ 1468743 h 3767232"/>
                  <a:gd name="connsiteX32" fmla="*/ 41990 w 3767328"/>
                  <a:gd name="connsiteY32" fmla="*/ 1470839 h 3767232"/>
                  <a:gd name="connsiteX33" fmla="*/ 41419 w 3767328"/>
                  <a:gd name="connsiteY33" fmla="*/ 1473506 h 3767232"/>
                  <a:gd name="connsiteX34" fmla="*/ 41419 w 3767328"/>
                  <a:gd name="connsiteY34" fmla="*/ 1473506 h 3767232"/>
                  <a:gd name="connsiteX35" fmla="*/ 38276 w 3767328"/>
                  <a:gd name="connsiteY35" fmla="*/ 1488079 h 3767232"/>
                  <a:gd name="connsiteX36" fmla="*/ 35323 w 3767328"/>
                  <a:gd name="connsiteY36" fmla="*/ 1501700 h 3767232"/>
                  <a:gd name="connsiteX37" fmla="*/ 34466 w 3767328"/>
                  <a:gd name="connsiteY37" fmla="*/ 1506748 h 3767232"/>
                  <a:gd name="connsiteX38" fmla="*/ 15987 w 3767328"/>
                  <a:gd name="connsiteY38" fmla="*/ 1641050 h 3767232"/>
                  <a:gd name="connsiteX39" fmla="*/ -110 w 3767328"/>
                  <a:gd name="connsiteY39" fmla="*/ 1883462 h 3767232"/>
                  <a:gd name="connsiteX40" fmla="*/ 48658 w 3767328"/>
                  <a:gd name="connsiteY40" fmla="*/ 2307896 h 3767232"/>
                  <a:gd name="connsiteX41" fmla="*/ 55611 w 3767328"/>
                  <a:gd name="connsiteY41" fmla="*/ 2344281 h 3767232"/>
                  <a:gd name="connsiteX42" fmla="*/ 62564 w 3767328"/>
                  <a:gd name="connsiteY42" fmla="*/ 2370380 h 3767232"/>
                  <a:gd name="connsiteX43" fmla="*/ 63898 w 3767328"/>
                  <a:gd name="connsiteY43" fmla="*/ 2369999 h 3767232"/>
                  <a:gd name="connsiteX44" fmla="*/ 1883554 w 3767328"/>
                  <a:gd name="connsiteY44" fmla="*/ 3767126 h 3767232"/>
                  <a:gd name="connsiteX45" fmla="*/ 3767218 w 3767328"/>
                  <a:gd name="connsiteY45" fmla="*/ 1883462 h 3767232"/>
                  <a:gd name="connsiteX46" fmla="*/ 2224454 w 3767328"/>
                  <a:gd name="connsiteY46" fmla="*/ 31421 h 3767232"/>
                  <a:gd name="connsiteX47" fmla="*/ 67136 w 3767328"/>
                  <a:gd name="connsiteY47" fmla="*/ 2260271 h 3767232"/>
                  <a:gd name="connsiteX48" fmla="*/ 70375 w 3767328"/>
                  <a:gd name="connsiteY48" fmla="*/ 2199311 h 3767232"/>
                  <a:gd name="connsiteX49" fmla="*/ 85139 w 3767328"/>
                  <a:gd name="connsiteY49" fmla="*/ 2247507 h 3767232"/>
                  <a:gd name="connsiteX50" fmla="*/ 387938 w 3767328"/>
                  <a:gd name="connsiteY50" fmla="*/ 2780145 h 3767232"/>
                  <a:gd name="connsiteX51" fmla="*/ 398225 w 3767328"/>
                  <a:gd name="connsiteY51" fmla="*/ 2993505 h 3767232"/>
                  <a:gd name="connsiteX52" fmla="*/ 67136 w 3767328"/>
                  <a:gd name="connsiteY52" fmla="*/ 2260271 h 3767232"/>
                  <a:gd name="connsiteX53" fmla="*/ 108856 w 3767328"/>
                  <a:gd name="connsiteY53" fmla="*/ 1344442 h 3767232"/>
                  <a:gd name="connsiteX54" fmla="*/ 337837 w 3767328"/>
                  <a:gd name="connsiteY54" fmla="*/ 1043452 h 3767232"/>
                  <a:gd name="connsiteX55" fmla="*/ 390415 w 3767328"/>
                  <a:gd name="connsiteY55" fmla="*/ 1614857 h 3767232"/>
                  <a:gd name="connsiteX56" fmla="*/ 66565 w 3767328"/>
                  <a:gd name="connsiteY56" fmla="*/ 2087963 h 3767232"/>
                  <a:gd name="connsiteX57" fmla="*/ 30084 w 3767328"/>
                  <a:gd name="connsiteY57" fmla="*/ 1824978 h 3767232"/>
                  <a:gd name="connsiteX58" fmla="*/ 108856 w 3767328"/>
                  <a:gd name="connsiteY58" fmla="*/ 1344442 h 3767232"/>
                  <a:gd name="connsiteX59" fmla="*/ 729600 w 3767328"/>
                  <a:gd name="connsiteY59" fmla="*/ 432995 h 3767232"/>
                  <a:gd name="connsiteX60" fmla="*/ 1013826 w 3767328"/>
                  <a:gd name="connsiteY60" fmla="*/ 268974 h 3767232"/>
                  <a:gd name="connsiteX61" fmla="*/ 1008968 w 3767328"/>
                  <a:gd name="connsiteY61" fmla="*/ 563487 h 3767232"/>
                  <a:gd name="connsiteX62" fmla="*/ 379271 w 3767328"/>
                  <a:gd name="connsiteY62" fmla="*/ 967347 h 3767232"/>
                  <a:gd name="connsiteX63" fmla="*/ 502905 w 3767328"/>
                  <a:gd name="connsiteY63" fmla="*/ 646545 h 3767232"/>
                  <a:gd name="connsiteX64" fmla="*/ 729600 w 3767328"/>
                  <a:gd name="connsiteY64" fmla="*/ 432995 h 3767232"/>
                  <a:gd name="connsiteX65" fmla="*/ 1571801 w 3767328"/>
                  <a:gd name="connsiteY65" fmla="*/ 55424 h 3767232"/>
                  <a:gd name="connsiteX66" fmla="*/ 1067452 w 3767328"/>
                  <a:gd name="connsiteY66" fmla="*/ 219158 h 3767232"/>
                  <a:gd name="connsiteX67" fmla="*/ 1068595 w 3767328"/>
                  <a:gd name="connsiteY67" fmla="*/ 217825 h 3767232"/>
                  <a:gd name="connsiteX68" fmla="*/ 1571801 w 3767328"/>
                  <a:gd name="connsiteY68" fmla="*/ 55424 h 3767232"/>
                  <a:gd name="connsiteX69" fmla="*/ 2289509 w 3767328"/>
                  <a:gd name="connsiteY69" fmla="*/ 73997 h 3767232"/>
                  <a:gd name="connsiteX70" fmla="*/ 2589547 w 3767328"/>
                  <a:gd name="connsiteY70" fmla="*/ 251734 h 3767232"/>
                  <a:gd name="connsiteX71" fmla="*/ 1888412 w 3767328"/>
                  <a:gd name="connsiteY71" fmla="*/ 282595 h 3767232"/>
                  <a:gd name="connsiteX72" fmla="*/ 1677909 w 3767328"/>
                  <a:gd name="connsiteY72" fmla="*/ 57995 h 3767232"/>
                  <a:gd name="connsiteX73" fmla="*/ 1975470 w 3767328"/>
                  <a:gd name="connsiteY73" fmla="*/ 31135 h 3767232"/>
                  <a:gd name="connsiteX74" fmla="*/ 2289509 w 3767328"/>
                  <a:gd name="connsiteY74" fmla="*/ 73997 h 3767232"/>
                  <a:gd name="connsiteX75" fmla="*/ 3717402 w 3767328"/>
                  <a:gd name="connsiteY75" fmla="*/ 1604284 h 3767232"/>
                  <a:gd name="connsiteX76" fmla="*/ 3732737 w 3767328"/>
                  <a:gd name="connsiteY76" fmla="*/ 1745444 h 3767232"/>
                  <a:gd name="connsiteX77" fmla="*/ 3738167 w 3767328"/>
                  <a:gd name="connsiteY77" fmla="*/ 1888319 h 3767232"/>
                  <a:gd name="connsiteX78" fmla="*/ 3637392 w 3767328"/>
                  <a:gd name="connsiteY78" fmla="*/ 1717250 h 3767232"/>
                  <a:gd name="connsiteX79" fmla="*/ 3637392 w 3767328"/>
                  <a:gd name="connsiteY79" fmla="*/ 1716965 h 3767232"/>
                  <a:gd name="connsiteX80" fmla="*/ 3637011 w 3767328"/>
                  <a:gd name="connsiteY80" fmla="*/ 1716584 h 3767232"/>
                  <a:gd name="connsiteX81" fmla="*/ 3639774 w 3767328"/>
                  <a:gd name="connsiteY81" fmla="*/ 1626382 h 3767232"/>
                  <a:gd name="connsiteX82" fmla="*/ 3556430 w 3767328"/>
                  <a:gd name="connsiteY82" fmla="*/ 1111556 h 3767232"/>
                  <a:gd name="connsiteX83" fmla="*/ 3542714 w 3767328"/>
                  <a:gd name="connsiteY83" fmla="*/ 1074503 h 3767232"/>
                  <a:gd name="connsiteX84" fmla="*/ 3572813 w 3767328"/>
                  <a:gd name="connsiteY84" fmla="*/ 1118795 h 3767232"/>
                  <a:gd name="connsiteX85" fmla="*/ 3716545 w 3767328"/>
                  <a:gd name="connsiteY85" fmla="*/ 1598474 h 3767232"/>
                  <a:gd name="connsiteX86" fmla="*/ 3717402 w 3767328"/>
                  <a:gd name="connsiteY86" fmla="*/ 1604284 h 3767232"/>
                  <a:gd name="connsiteX87" fmla="*/ 3540333 w 3767328"/>
                  <a:gd name="connsiteY87" fmla="*/ 2622411 h 3767232"/>
                  <a:gd name="connsiteX88" fmla="*/ 3454417 w 3767328"/>
                  <a:gd name="connsiteY88" fmla="*/ 2428101 h 3767232"/>
                  <a:gd name="connsiteX89" fmla="*/ 3454512 w 3767328"/>
                  <a:gd name="connsiteY89" fmla="*/ 2427816 h 3767232"/>
                  <a:gd name="connsiteX90" fmla="*/ 3454131 w 3767328"/>
                  <a:gd name="connsiteY90" fmla="*/ 2427434 h 3767232"/>
                  <a:gd name="connsiteX91" fmla="*/ 3634344 w 3767328"/>
                  <a:gd name="connsiteY91" fmla="*/ 1761446 h 3767232"/>
                  <a:gd name="connsiteX92" fmla="*/ 3731594 w 3767328"/>
                  <a:gd name="connsiteY92" fmla="*/ 2030337 h 3767232"/>
                  <a:gd name="connsiteX93" fmla="*/ 3728261 w 3767328"/>
                  <a:gd name="connsiteY93" fmla="*/ 2061293 h 3767232"/>
                  <a:gd name="connsiteX94" fmla="*/ 3722165 w 3767328"/>
                  <a:gd name="connsiteY94" fmla="*/ 2109300 h 3767232"/>
                  <a:gd name="connsiteX95" fmla="*/ 3721212 w 3767328"/>
                  <a:gd name="connsiteY95" fmla="*/ 2116824 h 3767232"/>
                  <a:gd name="connsiteX96" fmla="*/ 3540333 w 3767328"/>
                  <a:gd name="connsiteY96" fmla="*/ 2622411 h 3767232"/>
                  <a:gd name="connsiteX97" fmla="*/ 3628248 w 3767328"/>
                  <a:gd name="connsiteY97" fmla="*/ 2500968 h 3767232"/>
                  <a:gd name="connsiteX98" fmla="*/ 3564335 w 3767328"/>
                  <a:gd name="connsiteY98" fmla="*/ 2658797 h 3767232"/>
                  <a:gd name="connsiteX99" fmla="*/ 3530712 w 3767328"/>
                  <a:gd name="connsiteY99" fmla="*/ 2724615 h 3767232"/>
                  <a:gd name="connsiteX100" fmla="*/ 3539666 w 3767328"/>
                  <a:gd name="connsiteY100" fmla="*/ 2669465 h 3767232"/>
                  <a:gd name="connsiteX101" fmla="*/ 3628248 w 3767328"/>
                  <a:gd name="connsiteY101" fmla="*/ 2500968 h 3767232"/>
                  <a:gd name="connsiteX102" fmla="*/ 3141711 w 3767328"/>
                  <a:gd name="connsiteY102" fmla="*/ 1538085 h 3767232"/>
                  <a:gd name="connsiteX103" fmla="*/ 3616533 w 3767328"/>
                  <a:gd name="connsiteY103" fmla="*/ 1742301 h 3767232"/>
                  <a:gd name="connsiteX104" fmla="*/ 3441368 w 3767328"/>
                  <a:gd name="connsiteY104" fmla="*/ 2414481 h 3767232"/>
                  <a:gd name="connsiteX105" fmla="*/ 3440225 w 3767328"/>
                  <a:gd name="connsiteY105" fmla="*/ 2413337 h 3767232"/>
                  <a:gd name="connsiteX106" fmla="*/ 3439844 w 3767328"/>
                  <a:gd name="connsiteY106" fmla="*/ 2414100 h 3767232"/>
                  <a:gd name="connsiteX107" fmla="*/ 3074655 w 3767328"/>
                  <a:gd name="connsiteY107" fmla="*/ 2259509 h 3767232"/>
                  <a:gd name="connsiteX108" fmla="*/ 3141711 w 3767328"/>
                  <a:gd name="connsiteY108" fmla="*/ 1538085 h 3767232"/>
                  <a:gd name="connsiteX109" fmla="*/ 1465978 w 3767328"/>
                  <a:gd name="connsiteY109" fmla="*/ 1838027 h 3767232"/>
                  <a:gd name="connsiteX110" fmla="*/ 2311226 w 3767328"/>
                  <a:gd name="connsiteY110" fmla="*/ 1569041 h 3767232"/>
                  <a:gd name="connsiteX111" fmla="*/ 2428575 w 3767328"/>
                  <a:gd name="connsiteY111" fmla="*/ 2283417 h 3767232"/>
                  <a:gd name="connsiteX112" fmla="*/ 1777636 w 3767328"/>
                  <a:gd name="connsiteY112" fmla="*/ 2490871 h 3767232"/>
                  <a:gd name="connsiteX113" fmla="*/ 1775731 w 3767328"/>
                  <a:gd name="connsiteY113" fmla="*/ 2491728 h 3767232"/>
                  <a:gd name="connsiteX114" fmla="*/ 1461406 w 3767328"/>
                  <a:gd name="connsiteY114" fmla="*/ 1840218 h 3767232"/>
                  <a:gd name="connsiteX115" fmla="*/ 1450643 w 3767328"/>
                  <a:gd name="connsiteY115" fmla="*/ 1803357 h 3767232"/>
                  <a:gd name="connsiteX116" fmla="*/ 1446261 w 3767328"/>
                  <a:gd name="connsiteY116" fmla="*/ 1805357 h 3767232"/>
                  <a:gd name="connsiteX117" fmla="*/ 1218709 w 3767328"/>
                  <a:gd name="connsiteY117" fmla="*/ 1215759 h 3767232"/>
                  <a:gd name="connsiteX118" fmla="*/ 1192896 w 3767328"/>
                  <a:gd name="connsiteY118" fmla="*/ 1137464 h 3767232"/>
                  <a:gd name="connsiteX119" fmla="*/ 1199373 w 3767328"/>
                  <a:gd name="connsiteY119" fmla="*/ 1134511 h 3767232"/>
                  <a:gd name="connsiteX120" fmla="*/ 2107296 w 3767328"/>
                  <a:gd name="connsiteY120" fmla="*/ 845808 h 3767232"/>
                  <a:gd name="connsiteX121" fmla="*/ 2134538 w 3767328"/>
                  <a:gd name="connsiteY121" fmla="*/ 923818 h 3767232"/>
                  <a:gd name="connsiteX122" fmla="*/ 2303130 w 3767328"/>
                  <a:gd name="connsiteY122" fmla="*/ 1531894 h 3767232"/>
                  <a:gd name="connsiteX123" fmla="*/ 1450643 w 3767328"/>
                  <a:gd name="connsiteY123" fmla="*/ 1803357 h 3767232"/>
                  <a:gd name="connsiteX124" fmla="*/ 2432575 w 3767328"/>
                  <a:gd name="connsiteY124" fmla="*/ 2320469 h 3767232"/>
                  <a:gd name="connsiteX125" fmla="*/ 2460674 w 3767328"/>
                  <a:gd name="connsiteY125" fmla="*/ 2965026 h 3767232"/>
                  <a:gd name="connsiteX126" fmla="*/ 2122060 w 3767328"/>
                  <a:gd name="connsiteY126" fmla="*/ 3072944 h 3767232"/>
                  <a:gd name="connsiteX127" fmla="*/ 1793162 w 3767328"/>
                  <a:gd name="connsiteY127" fmla="*/ 2524399 h 3767232"/>
                  <a:gd name="connsiteX128" fmla="*/ 1793924 w 3767328"/>
                  <a:gd name="connsiteY128" fmla="*/ 2524018 h 3767232"/>
                  <a:gd name="connsiteX129" fmla="*/ 2432575 w 3767328"/>
                  <a:gd name="connsiteY129" fmla="*/ 2320469 h 3767232"/>
                  <a:gd name="connsiteX130" fmla="*/ 2096057 w 3767328"/>
                  <a:gd name="connsiteY130" fmla="*/ 3085041 h 3767232"/>
                  <a:gd name="connsiteX131" fmla="*/ 1830023 w 3767328"/>
                  <a:gd name="connsiteY131" fmla="*/ 3257919 h 3767232"/>
                  <a:gd name="connsiteX132" fmla="*/ 1254428 w 3767328"/>
                  <a:gd name="connsiteY132" fmla="*/ 2866823 h 3767232"/>
                  <a:gd name="connsiteX133" fmla="*/ 1760396 w 3767328"/>
                  <a:gd name="connsiteY133" fmla="*/ 2539829 h 3767232"/>
                  <a:gd name="connsiteX134" fmla="*/ 2096057 w 3767328"/>
                  <a:gd name="connsiteY134" fmla="*/ 3085041 h 3767232"/>
                  <a:gd name="connsiteX135" fmla="*/ 1843835 w 3767328"/>
                  <a:gd name="connsiteY135" fmla="*/ 3292971 h 3767232"/>
                  <a:gd name="connsiteX136" fmla="*/ 2345898 w 3767328"/>
                  <a:gd name="connsiteY136" fmla="*/ 3448515 h 3767232"/>
                  <a:gd name="connsiteX137" fmla="*/ 1730678 w 3767328"/>
                  <a:gd name="connsiteY137" fmla="*/ 3460707 h 3767232"/>
                  <a:gd name="connsiteX138" fmla="*/ 1843835 w 3767328"/>
                  <a:gd name="connsiteY138" fmla="*/ 3292971 h 3767232"/>
                  <a:gd name="connsiteX139" fmla="*/ 1864218 w 3767328"/>
                  <a:gd name="connsiteY139" fmla="*/ 3274302 h 3767232"/>
                  <a:gd name="connsiteX140" fmla="*/ 2115678 w 3767328"/>
                  <a:gd name="connsiteY140" fmla="*/ 3112949 h 3767232"/>
                  <a:gd name="connsiteX141" fmla="*/ 2380950 w 3767328"/>
                  <a:gd name="connsiteY141" fmla="*/ 3433560 h 3767232"/>
                  <a:gd name="connsiteX142" fmla="*/ 1864218 w 3767328"/>
                  <a:gd name="connsiteY142" fmla="*/ 3274302 h 3767232"/>
                  <a:gd name="connsiteX143" fmla="*/ 2141396 w 3767328"/>
                  <a:gd name="connsiteY143" fmla="*/ 3101043 h 3767232"/>
                  <a:gd name="connsiteX144" fmla="*/ 2459531 w 3767328"/>
                  <a:gd name="connsiteY144" fmla="*/ 2999601 h 3767232"/>
                  <a:gd name="connsiteX145" fmla="*/ 2403619 w 3767328"/>
                  <a:gd name="connsiteY145" fmla="*/ 3428226 h 3767232"/>
                  <a:gd name="connsiteX146" fmla="*/ 2141396 w 3767328"/>
                  <a:gd name="connsiteY146" fmla="*/ 3101043 h 3767232"/>
                  <a:gd name="connsiteX147" fmla="*/ 2487058 w 3767328"/>
                  <a:gd name="connsiteY147" fmla="*/ 2994362 h 3767232"/>
                  <a:gd name="connsiteX148" fmla="*/ 2767474 w 3767328"/>
                  <a:gd name="connsiteY148" fmla="*/ 2982456 h 3767232"/>
                  <a:gd name="connsiteX149" fmla="*/ 2426955 w 3767328"/>
                  <a:gd name="connsiteY149" fmla="*/ 3416987 h 3767232"/>
                  <a:gd name="connsiteX150" fmla="*/ 2487058 w 3767328"/>
                  <a:gd name="connsiteY150" fmla="*/ 2994362 h 3767232"/>
                  <a:gd name="connsiteX151" fmla="*/ 2467532 w 3767328"/>
                  <a:gd name="connsiteY151" fmla="*/ 2313992 h 3767232"/>
                  <a:gd name="connsiteX152" fmla="*/ 3034460 w 3767328"/>
                  <a:gd name="connsiteY152" fmla="*/ 2291608 h 3767232"/>
                  <a:gd name="connsiteX153" fmla="*/ 2786524 w 3767328"/>
                  <a:gd name="connsiteY153" fmla="*/ 2948928 h 3767232"/>
                  <a:gd name="connsiteX154" fmla="*/ 2488773 w 3767328"/>
                  <a:gd name="connsiteY154" fmla="*/ 2959882 h 3767232"/>
                  <a:gd name="connsiteX155" fmla="*/ 2467532 w 3767328"/>
                  <a:gd name="connsiteY155" fmla="*/ 2313992 h 3767232"/>
                  <a:gd name="connsiteX156" fmla="*/ 2794811 w 3767328"/>
                  <a:gd name="connsiteY156" fmla="*/ 2985885 h 3767232"/>
                  <a:gd name="connsiteX157" fmla="*/ 2971309 w 3767328"/>
                  <a:gd name="connsiteY157" fmla="*/ 3059323 h 3767232"/>
                  <a:gd name="connsiteX158" fmla="*/ 2463341 w 3767328"/>
                  <a:gd name="connsiteY158" fmla="*/ 3410319 h 3767232"/>
                  <a:gd name="connsiteX159" fmla="*/ 2794811 w 3767328"/>
                  <a:gd name="connsiteY159" fmla="*/ 2985885 h 3767232"/>
                  <a:gd name="connsiteX160" fmla="*/ 2505060 w 3767328"/>
                  <a:gd name="connsiteY160" fmla="*/ 3410700 h 3767232"/>
                  <a:gd name="connsiteX161" fmla="*/ 2984168 w 3767328"/>
                  <a:gd name="connsiteY161" fmla="*/ 3072849 h 3767232"/>
                  <a:gd name="connsiteX162" fmla="*/ 3020363 w 3767328"/>
                  <a:gd name="connsiteY162" fmla="*/ 3170766 h 3767232"/>
                  <a:gd name="connsiteX163" fmla="*/ 2505060 w 3767328"/>
                  <a:gd name="connsiteY163" fmla="*/ 3410700 h 3767232"/>
                  <a:gd name="connsiteX164" fmla="*/ 3017410 w 3767328"/>
                  <a:gd name="connsiteY164" fmla="*/ 3199436 h 3767232"/>
                  <a:gd name="connsiteX165" fmla="*/ 2926065 w 3767328"/>
                  <a:gd name="connsiteY165" fmla="*/ 3357646 h 3767232"/>
                  <a:gd name="connsiteX166" fmla="*/ 2476295 w 3767328"/>
                  <a:gd name="connsiteY166" fmla="*/ 3439275 h 3767232"/>
                  <a:gd name="connsiteX167" fmla="*/ 3017410 w 3767328"/>
                  <a:gd name="connsiteY167" fmla="*/ 3199436 h 3767232"/>
                  <a:gd name="connsiteX168" fmla="*/ 2998741 w 3767328"/>
                  <a:gd name="connsiteY168" fmla="*/ 3032177 h 3767232"/>
                  <a:gd name="connsiteX169" fmla="*/ 2998169 w 3767328"/>
                  <a:gd name="connsiteY169" fmla="*/ 3032653 h 3767232"/>
                  <a:gd name="connsiteX170" fmla="*/ 2813289 w 3767328"/>
                  <a:gd name="connsiteY170" fmla="*/ 2953024 h 3767232"/>
                  <a:gd name="connsiteX171" fmla="*/ 3066083 w 3767328"/>
                  <a:gd name="connsiteY171" fmla="*/ 2296085 h 3767232"/>
                  <a:gd name="connsiteX172" fmla="*/ 3424604 w 3767328"/>
                  <a:gd name="connsiteY172" fmla="*/ 2449628 h 3767232"/>
                  <a:gd name="connsiteX173" fmla="*/ 2999217 w 3767328"/>
                  <a:gd name="connsiteY173" fmla="*/ 3032653 h 3767232"/>
                  <a:gd name="connsiteX174" fmla="*/ 3042746 w 3767328"/>
                  <a:gd name="connsiteY174" fmla="*/ 2254746 h 3767232"/>
                  <a:gd name="connsiteX175" fmla="*/ 2463722 w 3767328"/>
                  <a:gd name="connsiteY175" fmla="*/ 2277035 h 3767232"/>
                  <a:gd name="connsiteX176" fmla="*/ 2351232 w 3767328"/>
                  <a:gd name="connsiteY176" fmla="*/ 1561802 h 3767232"/>
                  <a:gd name="connsiteX177" fmla="*/ 3105707 w 3767328"/>
                  <a:gd name="connsiteY177" fmla="*/ 1532751 h 3767232"/>
                  <a:gd name="connsiteX178" fmla="*/ 3042746 w 3767328"/>
                  <a:gd name="connsiteY178" fmla="*/ 2254746 h 3767232"/>
                  <a:gd name="connsiteX179" fmla="*/ 2404667 w 3767328"/>
                  <a:gd name="connsiteY179" fmla="*/ 1960614 h 3767232"/>
                  <a:gd name="connsiteX180" fmla="*/ 2330086 w 3767328"/>
                  <a:gd name="connsiteY180" fmla="*/ 1565422 h 3767232"/>
                  <a:gd name="connsiteX181" fmla="*/ 2330276 w 3767328"/>
                  <a:gd name="connsiteY181" fmla="*/ 1565422 h 3767232"/>
                  <a:gd name="connsiteX182" fmla="*/ 2328276 w 3767328"/>
                  <a:gd name="connsiteY182" fmla="*/ 1556468 h 3767232"/>
                  <a:gd name="connsiteX183" fmla="*/ 2328086 w 3767328"/>
                  <a:gd name="connsiteY183" fmla="*/ 1555707 h 3767232"/>
                  <a:gd name="connsiteX184" fmla="*/ 2324085 w 3767328"/>
                  <a:gd name="connsiteY184" fmla="*/ 1537323 h 3767232"/>
                  <a:gd name="connsiteX185" fmla="*/ 2323514 w 3767328"/>
                  <a:gd name="connsiteY185" fmla="*/ 1535037 h 3767232"/>
                  <a:gd name="connsiteX186" fmla="*/ 2321990 w 3767328"/>
                  <a:gd name="connsiteY186" fmla="*/ 1528274 h 3767232"/>
                  <a:gd name="connsiteX187" fmla="*/ 2321894 w 3767328"/>
                  <a:gd name="connsiteY187" fmla="*/ 1528274 h 3767232"/>
                  <a:gd name="connsiteX188" fmla="*/ 2152635 w 3767328"/>
                  <a:gd name="connsiteY188" fmla="*/ 917627 h 3767232"/>
                  <a:gd name="connsiteX189" fmla="*/ 2126346 w 3767328"/>
                  <a:gd name="connsiteY189" fmla="*/ 841998 h 3767232"/>
                  <a:gd name="connsiteX190" fmla="*/ 2126441 w 3767328"/>
                  <a:gd name="connsiteY190" fmla="*/ 841998 h 3767232"/>
                  <a:gd name="connsiteX191" fmla="*/ 2113964 w 3767328"/>
                  <a:gd name="connsiteY191" fmla="*/ 807803 h 3767232"/>
                  <a:gd name="connsiteX192" fmla="*/ 2113868 w 3767328"/>
                  <a:gd name="connsiteY192" fmla="*/ 807803 h 3767232"/>
                  <a:gd name="connsiteX193" fmla="*/ 1885268 w 3767328"/>
                  <a:gd name="connsiteY193" fmla="*/ 313075 h 3767232"/>
                  <a:gd name="connsiteX194" fmla="*/ 2120441 w 3767328"/>
                  <a:gd name="connsiteY194" fmla="*/ 815328 h 3767232"/>
                  <a:gd name="connsiteX195" fmla="*/ 2128918 w 3767328"/>
                  <a:gd name="connsiteY195" fmla="*/ 838474 h 3767232"/>
                  <a:gd name="connsiteX196" fmla="*/ 2157207 w 3767328"/>
                  <a:gd name="connsiteY196" fmla="*/ 919627 h 3767232"/>
                  <a:gd name="connsiteX197" fmla="*/ 2326181 w 3767328"/>
                  <a:gd name="connsiteY197" fmla="*/ 1535799 h 3767232"/>
                  <a:gd name="connsiteX198" fmla="*/ 2330753 w 3767328"/>
                  <a:gd name="connsiteY198" fmla="*/ 1556754 h 3767232"/>
                  <a:gd name="connsiteX199" fmla="*/ 2404667 w 3767328"/>
                  <a:gd name="connsiteY199" fmla="*/ 1960614 h 3767232"/>
                  <a:gd name="connsiteX200" fmla="*/ 2094818 w 3767328"/>
                  <a:gd name="connsiteY200" fmla="*/ 811709 h 3767232"/>
                  <a:gd name="connsiteX201" fmla="*/ 1186229 w 3767328"/>
                  <a:gd name="connsiteY201" fmla="*/ 1101078 h 3767232"/>
                  <a:gd name="connsiteX202" fmla="*/ 1181847 w 3767328"/>
                  <a:gd name="connsiteY202" fmla="*/ 1103078 h 3767232"/>
                  <a:gd name="connsiteX203" fmla="*/ 1050878 w 3767328"/>
                  <a:gd name="connsiteY203" fmla="*/ 576632 h 3767232"/>
                  <a:gd name="connsiteX204" fmla="*/ 1056879 w 3767328"/>
                  <a:gd name="connsiteY204" fmla="*/ 573869 h 3767232"/>
                  <a:gd name="connsiteX205" fmla="*/ 1864980 w 3767328"/>
                  <a:gd name="connsiteY205" fmla="*/ 316980 h 3767232"/>
                  <a:gd name="connsiteX206" fmla="*/ 2094818 w 3767328"/>
                  <a:gd name="connsiteY206" fmla="*/ 811709 h 3767232"/>
                  <a:gd name="connsiteX207" fmla="*/ 1047259 w 3767328"/>
                  <a:gd name="connsiteY207" fmla="*/ 545580 h 3767232"/>
                  <a:gd name="connsiteX208" fmla="*/ 1046497 w 3767328"/>
                  <a:gd name="connsiteY208" fmla="*/ 545961 h 3767232"/>
                  <a:gd name="connsiteX209" fmla="*/ 1052021 w 3767328"/>
                  <a:gd name="connsiteY209" fmla="*/ 250781 h 3767232"/>
                  <a:gd name="connsiteX210" fmla="*/ 1057070 w 3767328"/>
                  <a:gd name="connsiteY210" fmla="*/ 248400 h 3767232"/>
                  <a:gd name="connsiteX211" fmla="*/ 1631903 w 3767328"/>
                  <a:gd name="connsiteY211" fmla="*/ 65806 h 3767232"/>
                  <a:gd name="connsiteX212" fmla="*/ 1847931 w 3767328"/>
                  <a:gd name="connsiteY212" fmla="*/ 290024 h 3767232"/>
                  <a:gd name="connsiteX213" fmla="*/ 1047259 w 3767328"/>
                  <a:gd name="connsiteY213" fmla="*/ 545580 h 3767232"/>
                  <a:gd name="connsiteX214" fmla="*/ 1164321 w 3767328"/>
                  <a:gd name="connsiteY214" fmla="*/ 1111079 h 3767232"/>
                  <a:gd name="connsiteX215" fmla="*/ 1164321 w 3767328"/>
                  <a:gd name="connsiteY215" fmla="*/ 1111079 h 3767232"/>
                  <a:gd name="connsiteX216" fmla="*/ 1166036 w 3767328"/>
                  <a:gd name="connsiteY216" fmla="*/ 1116509 h 3767232"/>
                  <a:gd name="connsiteX217" fmla="*/ 1166893 w 3767328"/>
                  <a:gd name="connsiteY217" fmla="*/ 1119080 h 3767232"/>
                  <a:gd name="connsiteX218" fmla="*/ 1172036 w 3767328"/>
                  <a:gd name="connsiteY218" fmla="*/ 1135273 h 3767232"/>
                  <a:gd name="connsiteX219" fmla="*/ 1172132 w 3767328"/>
                  <a:gd name="connsiteY219" fmla="*/ 1135559 h 3767232"/>
                  <a:gd name="connsiteX220" fmla="*/ 1175370 w 3767328"/>
                  <a:gd name="connsiteY220" fmla="*/ 1145655 h 3767232"/>
                  <a:gd name="connsiteX221" fmla="*/ 1175465 w 3767328"/>
                  <a:gd name="connsiteY221" fmla="*/ 1145560 h 3767232"/>
                  <a:gd name="connsiteX222" fmla="*/ 1200707 w 3767328"/>
                  <a:gd name="connsiteY222" fmla="*/ 1221950 h 3767232"/>
                  <a:gd name="connsiteX223" fmla="*/ 1428926 w 3767328"/>
                  <a:gd name="connsiteY223" fmla="*/ 1813453 h 3767232"/>
                  <a:gd name="connsiteX224" fmla="*/ 1428831 w 3767328"/>
                  <a:gd name="connsiteY224" fmla="*/ 1813453 h 3767232"/>
                  <a:gd name="connsiteX225" fmla="*/ 1443785 w 3767328"/>
                  <a:gd name="connsiteY225" fmla="*/ 1848219 h 3767232"/>
                  <a:gd name="connsiteX226" fmla="*/ 1443975 w 3767328"/>
                  <a:gd name="connsiteY226" fmla="*/ 1848124 h 3767232"/>
                  <a:gd name="connsiteX227" fmla="*/ 1664860 w 3767328"/>
                  <a:gd name="connsiteY227" fmla="*/ 2319802 h 3767232"/>
                  <a:gd name="connsiteX228" fmla="*/ 1437498 w 3767328"/>
                  <a:gd name="connsiteY228" fmla="*/ 1842218 h 3767232"/>
                  <a:gd name="connsiteX229" fmla="*/ 1427306 w 3767328"/>
                  <a:gd name="connsiteY229" fmla="*/ 1818882 h 3767232"/>
                  <a:gd name="connsiteX230" fmla="*/ 1196706 w 3767328"/>
                  <a:gd name="connsiteY230" fmla="*/ 1226046 h 3767232"/>
                  <a:gd name="connsiteX231" fmla="*/ 1168226 w 3767328"/>
                  <a:gd name="connsiteY231" fmla="*/ 1139654 h 3767232"/>
                  <a:gd name="connsiteX232" fmla="*/ 1163083 w 3767328"/>
                  <a:gd name="connsiteY232" fmla="*/ 1123557 h 3767232"/>
                  <a:gd name="connsiteX233" fmla="*/ 1030400 w 3767328"/>
                  <a:gd name="connsiteY233" fmla="*/ 580251 h 3767232"/>
                  <a:gd name="connsiteX234" fmla="*/ 1031828 w 3767328"/>
                  <a:gd name="connsiteY234" fmla="*/ 579584 h 3767232"/>
                  <a:gd name="connsiteX235" fmla="*/ 1032590 w 3767328"/>
                  <a:gd name="connsiteY235" fmla="*/ 585014 h 3767232"/>
                  <a:gd name="connsiteX236" fmla="*/ 1032781 w 3767328"/>
                  <a:gd name="connsiteY236" fmla="*/ 584918 h 3767232"/>
                  <a:gd name="connsiteX237" fmla="*/ 1164321 w 3767328"/>
                  <a:gd name="connsiteY237" fmla="*/ 1111079 h 3767232"/>
                  <a:gd name="connsiteX238" fmla="*/ 1178609 w 3767328"/>
                  <a:gd name="connsiteY238" fmla="*/ 1232237 h 3767232"/>
                  <a:gd name="connsiteX239" fmla="*/ 1408256 w 3767328"/>
                  <a:gd name="connsiteY239" fmla="*/ 1823168 h 3767232"/>
                  <a:gd name="connsiteX240" fmla="*/ 729886 w 3767328"/>
                  <a:gd name="connsiteY240" fmla="*/ 2261795 h 3767232"/>
                  <a:gd name="connsiteX241" fmla="*/ 455947 w 3767328"/>
                  <a:gd name="connsiteY241" fmla="*/ 1705725 h 3767232"/>
                  <a:gd name="connsiteX242" fmla="*/ 430420 w 3767328"/>
                  <a:gd name="connsiteY242" fmla="*/ 1624667 h 3767232"/>
                  <a:gd name="connsiteX243" fmla="*/ 1153463 w 3767328"/>
                  <a:gd name="connsiteY243" fmla="*/ 1156037 h 3767232"/>
                  <a:gd name="connsiteX244" fmla="*/ 1178609 w 3767328"/>
                  <a:gd name="connsiteY244" fmla="*/ 1232237 h 3767232"/>
                  <a:gd name="connsiteX245" fmla="*/ 1423592 w 3767328"/>
                  <a:gd name="connsiteY245" fmla="*/ 1857935 h 3767232"/>
                  <a:gd name="connsiteX246" fmla="*/ 1742584 w 3767328"/>
                  <a:gd name="connsiteY246" fmla="*/ 2507254 h 3767232"/>
                  <a:gd name="connsiteX247" fmla="*/ 1226138 w 3767328"/>
                  <a:gd name="connsiteY247" fmla="*/ 2841582 h 3767232"/>
                  <a:gd name="connsiteX248" fmla="*/ 750841 w 3767328"/>
                  <a:gd name="connsiteY248" fmla="*/ 2293418 h 3767232"/>
                  <a:gd name="connsiteX249" fmla="*/ 1423592 w 3767328"/>
                  <a:gd name="connsiteY249" fmla="*/ 1857935 h 3767232"/>
                  <a:gd name="connsiteX250" fmla="*/ 1230520 w 3767328"/>
                  <a:gd name="connsiteY250" fmla="*/ 2888826 h 3767232"/>
                  <a:gd name="connsiteX251" fmla="*/ 1810021 w 3767328"/>
                  <a:gd name="connsiteY251" fmla="*/ 3276684 h 3767232"/>
                  <a:gd name="connsiteX252" fmla="*/ 1692864 w 3767328"/>
                  <a:gd name="connsiteY252" fmla="*/ 3455468 h 3767232"/>
                  <a:gd name="connsiteX253" fmla="*/ 1003349 w 3767328"/>
                  <a:gd name="connsiteY253" fmla="*/ 3232392 h 3767232"/>
                  <a:gd name="connsiteX254" fmla="*/ 1230520 w 3767328"/>
                  <a:gd name="connsiteY254" fmla="*/ 2888826 h 3767232"/>
                  <a:gd name="connsiteX255" fmla="*/ 1725439 w 3767328"/>
                  <a:gd name="connsiteY255" fmla="*/ 3483852 h 3767232"/>
                  <a:gd name="connsiteX256" fmla="*/ 1985757 w 3767328"/>
                  <a:gd name="connsiteY256" fmla="*/ 3500045 h 3767232"/>
                  <a:gd name="connsiteX257" fmla="*/ 2336182 w 3767328"/>
                  <a:gd name="connsiteY257" fmla="*/ 3469851 h 3767232"/>
                  <a:gd name="connsiteX258" fmla="*/ 1775159 w 3767328"/>
                  <a:gd name="connsiteY258" fmla="*/ 3620155 h 3767232"/>
                  <a:gd name="connsiteX259" fmla="*/ 1765730 w 3767328"/>
                  <a:gd name="connsiteY259" fmla="*/ 3611297 h 3767232"/>
                  <a:gd name="connsiteX260" fmla="*/ 1725439 w 3767328"/>
                  <a:gd name="connsiteY260" fmla="*/ 3483852 h 3767232"/>
                  <a:gd name="connsiteX261" fmla="*/ 1932893 w 3767328"/>
                  <a:gd name="connsiteY261" fmla="*/ 3712833 h 3767232"/>
                  <a:gd name="connsiteX262" fmla="*/ 1735631 w 3767328"/>
                  <a:gd name="connsiteY262" fmla="*/ 3729311 h 3767232"/>
                  <a:gd name="connsiteX263" fmla="*/ 1661336 w 3767328"/>
                  <a:gd name="connsiteY263" fmla="*/ 3722644 h 3767232"/>
                  <a:gd name="connsiteX264" fmla="*/ 1550655 w 3767328"/>
                  <a:gd name="connsiteY264" fmla="*/ 3706547 h 3767232"/>
                  <a:gd name="connsiteX265" fmla="*/ 1548274 w 3767328"/>
                  <a:gd name="connsiteY265" fmla="*/ 3705975 h 3767232"/>
                  <a:gd name="connsiteX266" fmla="*/ 1411971 w 3767328"/>
                  <a:gd name="connsiteY266" fmla="*/ 3676162 h 3767232"/>
                  <a:gd name="connsiteX267" fmla="*/ 1279383 w 3767328"/>
                  <a:gd name="connsiteY267" fmla="*/ 3637014 h 3767232"/>
                  <a:gd name="connsiteX268" fmla="*/ 1164131 w 3767328"/>
                  <a:gd name="connsiteY268" fmla="*/ 3584627 h 3767232"/>
                  <a:gd name="connsiteX269" fmla="*/ 1755919 w 3767328"/>
                  <a:gd name="connsiteY269" fmla="*/ 3644729 h 3767232"/>
                  <a:gd name="connsiteX270" fmla="*/ 1932893 w 3767328"/>
                  <a:gd name="connsiteY270" fmla="*/ 3712833 h 3767232"/>
                  <a:gd name="connsiteX271" fmla="*/ 1801258 w 3767328"/>
                  <a:gd name="connsiteY271" fmla="*/ 3639776 h 3767232"/>
                  <a:gd name="connsiteX272" fmla="*/ 2357708 w 3767328"/>
                  <a:gd name="connsiteY272" fmla="*/ 3481471 h 3767232"/>
                  <a:gd name="connsiteX273" fmla="*/ 1995092 w 3767328"/>
                  <a:gd name="connsiteY273" fmla="*/ 3696641 h 3767232"/>
                  <a:gd name="connsiteX274" fmla="*/ 1801258 w 3767328"/>
                  <a:gd name="connsiteY274" fmla="*/ 3639776 h 3767232"/>
                  <a:gd name="connsiteX275" fmla="*/ 1992615 w 3767328"/>
                  <a:gd name="connsiteY275" fmla="*/ 3720263 h 3767232"/>
                  <a:gd name="connsiteX276" fmla="*/ 2057290 w 3767328"/>
                  <a:gd name="connsiteY276" fmla="*/ 3722644 h 3767232"/>
                  <a:gd name="connsiteX277" fmla="*/ 2102248 w 3767328"/>
                  <a:gd name="connsiteY277" fmla="*/ 3721406 h 3767232"/>
                  <a:gd name="connsiteX278" fmla="*/ 2035478 w 3767328"/>
                  <a:gd name="connsiteY278" fmla="*/ 3728359 h 3767232"/>
                  <a:gd name="connsiteX279" fmla="*/ 1955087 w 3767328"/>
                  <a:gd name="connsiteY279" fmla="*/ 3733598 h 3767232"/>
                  <a:gd name="connsiteX280" fmla="*/ 1953467 w 3767328"/>
                  <a:gd name="connsiteY280" fmla="*/ 3733598 h 3767232"/>
                  <a:gd name="connsiteX281" fmla="*/ 1939370 w 3767328"/>
                  <a:gd name="connsiteY281" fmla="*/ 3733884 h 3767232"/>
                  <a:gd name="connsiteX282" fmla="*/ 1992615 w 3767328"/>
                  <a:gd name="connsiteY282" fmla="*/ 3720263 h 3767232"/>
                  <a:gd name="connsiteX283" fmla="*/ 2054051 w 3767328"/>
                  <a:gd name="connsiteY283" fmla="*/ 3699117 h 3767232"/>
                  <a:gd name="connsiteX284" fmla="*/ 2394189 w 3767328"/>
                  <a:gd name="connsiteY284" fmla="*/ 3474042 h 3767232"/>
                  <a:gd name="connsiteX285" fmla="*/ 2313703 w 3767328"/>
                  <a:gd name="connsiteY285" fmla="*/ 3671400 h 3767232"/>
                  <a:gd name="connsiteX286" fmla="*/ 2054051 w 3767328"/>
                  <a:gd name="connsiteY286" fmla="*/ 3699117 h 3767232"/>
                  <a:gd name="connsiteX287" fmla="*/ 2415811 w 3767328"/>
                  <a:gd name="connsiteY287" fmla="*/ 3463754 h 3767232"/>
                  <a:gd name="connsiteX288" fmla="*/ 2630028 w 3767328"/>
                  <a:gd name="connsiteY288" fmla="*/ 3562719 h 3767232"/>
                  <a:gd name="connsiteX289" fmla="*/ 2607644 w 3767328"/>
                  <a:gd name="connsiteY289" fmla="*/ 3573578 h 3767232"/>
                  <a:gd name="connsiteX290" fmla="*/ 2353232 w 3767328"/>
                  <a:gd name="connsiteY290" fmla="*/ 3661875 h 3767232"/>
                  <a:gd name="connsiteX291" fmla="*/ 2415811 w 3767328"/>
                  <a:gd name="connsiteY291" fmla="*/ 3463754 h 3767232"/>
                  <a:gd name="connsiteX292" fmla="*/ 2441814 w 3767328"/>
                  <a:gd name="connsiteY292" fmla="*/ 3457659 h 3767232"/>
                  <a:gd name="connsiteX293" fmla="*/ 2496583 w 3767328"/>
                  <a:gd name="connsiteY293" fmla="*/ 3459278 h 3767232"/>
                  <a:gd name="connsiteX294" fmla="*/ 2887013 w 3767328"/>
                  <a:gd name="connsiteY294" fmla="*/ 3395841 h 3767232"/>
                  <a:gd name="connsiteX295" fmla="*/ 2673367 w 3767328"/>
                  <a:gd name="connsiteY295" fmla="*/ 3541383 h 3767232"/>
                  <a:gd name="connsiteX296" fmla="*/ 2441814 w 3767328"/>
                  <a:gd name="connsiteY296" fmla="*/ 3457659 h 3767232"/>
                  <a:gd name="connsiteX297" fmla="*/ 2944734 w 3767328"/>
                  <a:gd name="connsiteY297" fmla="*/ 3373362 h 3767232"/>
                  <a:gd name="connsiteX298" fmla="*/ 3045128 w 3767328"/>
                  <a:gd name="connsiteY298" fmla="*/ 3322118 h 3767232"/>
                  <a:gd name="connsiteX299" fmla="*/ 2993121 w 3767328"/>
                  <a:gd name="connsiteY299" fmla="*/ 3363075 h 3767232"/>
                  <a:gd name="connsiteX300" fmla="*/ 2919683 w 3767328"/>
                  <a:gd name="connsiteY300" fmla="*/ 3415558 h 3767232"/>
                  <a:gd name="connsiteX301" fmla="*/ 2918159 w 3767328"/>
                  <a:gd name="connsiteY301" fmla="*/ 3416510 h 3767232"/>
                  <a:gd name="connsiteX302" fmla="*/ 2851199 w 3767328"/>
                  <a:gd name="connsiteY302" fmla="*/ 3459468 h 3767232"/>
                  <a:gd name="connsiteX303" fmla="*/ 2816242 w 3767328"/>
                  <a:gd name="connsiteY303" fmla="*/ 3480042 h 3767232"/>
                  <a:gd name="connsiteX304" fmla="*/ 2944734 w 3767328"/>
                  <a:gd name="connsiteY304" fmla="*/ 3373362 h 3767232"/>
                  <a:gd name="connsiteX305" fmla="*/ 2980834 w 3767328"/>
                  <a:gd name="connsiteY305" fmla="*/ 3331738 h 3767232"/>
                  <a:gd name="connsiteX306" fmla="*/ 3053319 w 3767328"/>
                  <a:gd name="connsiteY306" fmla="*/ 3175814 h 3767232"/>
                  <a:gd name="connsiteX307" fmla="*/ 3505852 w 3767328"/>
                  <a:gd name="connsiteY307" fmla="*/ 2721567 h 3767232"/>
                  <a:gd name="connsiteX308" fmla="*/ 3446130 w 3767328"/>
                  <a:gd name="connsiteY308" fmla="*/ 2872061 h 3767232"/>
                  <a:gd name="connsiteX309" fmla="*/ 3393457 w 3767328"/>
                  <a:gd name="connsiteY309" fmla="*/ 2952071 h 3767232"/>
                  <a:gd name="connsiteX310" fmla="*/ 3392124 w 3767328"/>
                  <a:gd name="connsiteY310" fmla="*/ 2953976 h 3767232"/>
                  <a:gd name="connsiteX311" fmla="*/ 3310685 w 3767328"/>
                  <a:gd name="connsiteY311" fmla="*/ 3059609 h 3767232"/>
                  <a:gd name="connsiteX312" fmla="*/ 3227436 w 3767328"/>
                  <a:gd name="connsiteY312" fmla="*/ 3153811 h 3767232"/>
                  <a:gd name="connsiteX313" fmla="*/ 2980834 w 3767328"/>
                  <a:gd name="connsiteY313" fmla="*/ 3331738 h 3767232"/>
                  <a:gd name="connsiteX314" fmla="*/ 3054176 w 3767328"/>
                  <a:gd name="connsiteY314" fmla="*/ 3147334 h 3767232"/>
                  <a:gd name="connsiteX315" fmla="*/ 3011695 w 3767328"/>
                  <a:gd name="connsiteY315" fmla="*/ 3046464 h 3767232"/>
                  <a:gd name="connsiteX316" fmla="*/ 3308875 w 3767328"/>
                  <a:gd name="connsiteY316" fmla="*/ 2687181 h 3767232"/>
                  <a:gd name="connsiteX317" fmla="*/ 3437082 w 3767328"/>
                  <a:gd name="connsiteY317" fmla="*/ 2462677 h 3767232"/>
                  <a:gd name="connsiteX318" fmla="*/ 3512710 w 3767328"/>
                  <a:gd name="connsiteY318" fmla="*/ 2669179 h 3767232"/>
                  <a:gd name="connsiteX319" fmla="*/ 3054176 w 3767328"/>
                  <a:gd name="connsiteY319" fmla="*/ 3147334 h 3767232"/>
                  <a:gd name="connsiteX320" fmla="*/ 3519187 w 3767328"/>
                  <a:gd name="connsiteY320" fmla="*/ 1009829 h 3767232"/>
                  <a:gd name="connsiteX321" fmla="*/ 3515758 w 3767328"/>
                  <a:gd name="connsiteY321" fmla="*/ 1006019 h 3767232"/>
                  <a:gd name="connsiteX322" fmla="*/ 3509948 w 3767328"/>
                  <a:gd name="connsiteY322" fmla="*/ 992779 h 3767232"/>
                  <a:gd name="connsiteX323" fmla="*/ 3519187 w 3767328"/>
                  <a:gd name="connsiteY323" fmla="*/ 1009829 h 3767232"/>
                  <a:gd name="connsiteX324" fmla="*/ 3538332 w 3767328"/>
                  <a:gd name="connsiteY324" fmla="*/ 1117842 h 3767232"/>
                  <a:gd name="connsiteX325" fmla="*/ 3620628 w 3767328"/>
                  <a:gd name="connsiteY325" fmla="*/ 1626953 h 3767232"/>
                  <a:gd name="connsiteX326" fmla="*/ 3619009 w 3767328"/>
                  <a:gd name="connsiteY326" fmla="*/ 1700201 h 3767232"/>
                  <a:gd name="connsiteX327" fmla="*/ 3139997 w 3767328"/>
                  <a:gd name="connsiteY327" fmla="*/ 1499985 h 3767232"/>
                  <a:gd name="connsiteX328" fmla="*/ 3025411 w 3767328"/>
                  <a:gd name="connsiteY328" fmla="*/ 884289 h 3767232"/>
                  <a:gd name="connsiteX329" fmla="*/ 2999693 w 3767328"/>
                  <a:gd name="connsiteY329" fmla="*/ 813709 h 3767232"/>
                  <a:gd name="connsiteX330" fmla="*/ 3506709 w 3767328"/>
                  <a:gd name="connsiteY330" fmla="*/ 1033641 h 3767232"/>
                  <a:gd name="connsiteX331" fmla="*/ 3538332 w 3767328"/>
                  <a:gd name="connsiteY331" fmla="*/ 1117842 h 3767232"/>
                  <a:gd name="connsiteX332" fmla="*/ 3103802 w 3767328"/>
                  <a:gd name="connsiteY332" fmla="*/ 1494842 h 3767232"/>
                  <a:gd name="connsiteX333" fmla="*/ 2343231 w 3767328"/>
                  <a:gd name="connsiteY333" fmla="*/ 1524655 h 3767232"/>
                  <a:gd name="connsiteX334" fmla="*/ 2175305 w 3767328"/>
                  <a:gd name="connsiteY334" fmla="*/ 913626 h 3767232"/>
                  <a:gd name="connsiteX335" fmla="*/ 2149016 w 3767328"/>
                  <a:gd name="connsiteY335" fmla="*/ 838283 h 3767232"/>
                  <a:gd name="connsiteX336" fmla="*/ 2960069 w 3767328"/>
                  <a:gd name="connsiteY336" fmla="*/ 807613 h 3767232"/>
                  <a:gd name="connsiteX337" fmla="*/ 2989216 w 3767328"/>
                  <a:gd name="connsiteY337" fmla="*/ 887718 h 3767232"/>
                  <a:gd name="connsiteX338" fmla="*/ 3103802 w 3767328"/>
                  <a:gd name="connsiteY338" fmla="*/ 1494842 h 3767232"/>
                  <a:gd name="connsiteX339" fmla="*/ 2136633 w 3767328"/>
                  <a:gd name="connsiteY339" fmla="*/ 803993 h 3767232"/>
                  <a:gd name="connsiteX340" fmla="*/ 1905461 w 3767328"/>
                  <a:gd name="connsiteY340" fmla="*/ 309741 h 3767232"/>
                  <a:gd name="connsiteX341" fmla="*/ 2624504 w 3767328"/>
                  <a:gd name="connsiteY341" fmla="*/ 283357 h 3767232"/>
                  <a:gd name="connsiteX342" fmla="*/ 2945306 w 3767328"/>
                  <a:gd name="connsiteY342" fmla="*/ 771513 h 3767232"/>
                  <a:gd name="connsiteX343" fmla="*/ 2136633 w 3767328"/>
                  <a:gd name="connsiteY343" fmla="*/ 803993 h 3767232"/>
                  <a:gd name="connsiteX344" fmla="*/ 2431718 w 3767328"/>
                  <a:gd name="connsiteY344" fmla="*/ 111431 h 3767232"/>
                  <a:gd name="connsiteX345" fmla="*/ 2875868 w 3767328"/>
                  <a:gd name="connsiteY345" fmla="*/ 317647 h 3767232"/>
                  <a:gd name="connsiteX346" fmla="*/ 2639172 w 3767328"/>
                  <a:gd name="connsiteY346" fmla="*/ 258020 h 3767232"/>
                  <a:gd name="connsiteX347" fmla="*/ 2431718 w 3767328"/>
                  <a:gd name="connsiteY347" fmla="*/ 111431 h 3767232"/>
                  <a:gd name="connsiteX348" fmla="*/ 1028114 w 3767328"/>
                  <a:gd name="connsiteY348" fmla="*/ 554343 h 3767232"/>
                  <a:gd name="connsiteX349" fmla="*/ 1027066 w 3767328"/>
                  <a:gd name="connsiteY349" fmla="*/ 554915 h 3767232"/>
                  <a:gd name="connsiteX350" fmla="*/ 1020017 w 3767328"/>
                  <a:gd name="connsiteY350" fmla="*/ 486525 h 3767232"/>
                  <a:gd name="connsiteX351" fmla="*/ 1028114 w 3767328"/>
                  <a:gd name="connsiteY351" fmla="*/ 554343 h 3767232"/>
                  <a:gd name="connsiteX352" fmla="*/ 1013255 w 3767328"/>
                  <a:gd name="connsiteY352" fmla="*/ 594348 h 3767232"/>
                  <a:gd name="connsiteX353" fmla="*/ 1142414 w 3767328"/>
                  <a:gd name="connsiteY353" fmla="*/ 1121462 h 3767232"/>
                  <a:gd name="connsiteX354" fmla="*/ 420228 w 3767328"/>
                  <a:gd name="connsiteY354" fmla="*/ 1587615 h 3767232"/>
                  <a:gd name="connsiteX355" fmla="*/ 371936 w 3767328"/>
                  <a:gd name="connsiteY355" fmla="*/ 1010876 h 3767232"/>
                  <a:gd name="connsiteX356" fmla="*/ 1013255 w 3767328"/>
                  <a:gd name="connsiteY356" fmla="*/ 594348 h 3767232"/>
                  <a:gd name="connsiteX357" fmla="*/ 53135 w 3767328"/>
                  <a:gd name="connsiteY357" fmla="*/ 2139970 h 3767232"/>
                  <a:gd name="connsiteX358" fmla="*/ 49706 w 3767328"/>
                  <a:gd name="connsiteY358" fmla="*/ 2162830 h 3767232"/>
                  <a:gd name="connsiteX359" fmla="*/ 38180 w 3767328"/>
                  <a:gd name="connsiteY359" fmla="*/ 2071581 h 3767232"/>
                  <a:gd name="connsiteX360" fmla="*/ 53135 w 3767328"/>
                  <a:gd name="connsiteY360" fmla="*/ 2139970 h 3767232"/>
                  <a:gd name="connsiteX361" fmla="*/ 105903 w 3767328"/>
                  <a:gd name="connsiteY361" fmla="*/ 2229219 h 3767232"/>
                  <a:gd name="connsiteX362" fmla="*/ 79995 w 3767328"/>
                  <a:gd name="connsiteY362" fmla="*/ 2144161 h 3767232"/>
                  <a:gd name="connsiteX363" fmla="*/ 401369 w 3767328"/>
                  <a:gd name="connsiteY363" fmla="*/ 1652195 h 3767232"/>
                  <a:gd name="connsiteX364" fmla="*/ 424133 w 3767328"/>
                  <a:gd name="connsiteY364" fmla="*/ 1724680 h 3767232"/>
                  <a:gd name="connsiteX365" fmla="*/ 702740 w 3767328"/>
                  <a:gd name="connsiteY365" fmla="*/ 2287036 h 3767232"/>
                  <a:gd name="connsiteX366" fmla="*/ 396225 w 3767328"/>
                  <a:gd name="connsiteY366" fmla="*/ 2745379 h 3767232"/>
                  <a:gd name="connsiteX367" fmla="*/ 105903 w 3767328"/>
                  <a:gd name="connsiteY367" fmla="*/ 2229219 h 3767232"/>
                  <a:gd name="connsiteX368" fmla="*/ 723980 w 3767328"/>
                  <a:gd name="connsiteY368" fmla="*/ 2318564 h 3767232"/>
                  <a:gd name="connsiteX369" fmla="*/ 1202231 w 3767328"/>
                  <a:gd name="connsiteY369" fmla="*/ 2863965 h 3767232"/>
                  <a:gd name="connsiteX370" fmla="*/ 969725 w 3767328"/>
                  <a:gd name="connsiteY370" fmla="*/ 3214390 h 3767232"/>
                  <a:gd name="connsiteX371" fmla="*/ 422705 w 3767328"/>
                  <a:gd name="connsiteY371" fmla="*/ 2777097 h 3767232"/>
                  <a:gd name="connsiteX372" fmla="*/ 723980 w 3767328"/>
                  <a:gd name="connsiteY372" fmla="*/ 2318564 h 3767232"/>
                  <a:gd name="connsiteX373" fmla="*/ 997443 w 3767328"/>
                  <a:gd name="connsiteY373" fmla="*/ 3260396 h 3767232"/>
                  <a:gd name="connsiteX374" fmla="*/ 1687625 w 3767328"/>
                  <a:gd name="connsiteY374" fmla="*/ 3478899 h 3767232"/>
                  <a:gd name="connsiteX375" fmla="*/ 1732106 w 3767328"/>
                  <a:gd name="connsiteY375" fmla="*/ 3623393 h 3767232"/>
                  <a:gd name="connsiteX376" fmla="*/ 1100218 w 3767328"/>
                  <a:gd name="connsiteY376" fmla="*/ 3539954 h 3767232"/>
                  <a:gd name="connsiteX377" fmla="*/ 1076882 w 3767328"/>
                  <a:gd name="connsiteY377" fmla="*/ 3518237 h 3767232"/>
                  <a:gd name="connsiteX378" fmla="*/ 997443 w 3767328"/>
                  <a:gd name="connsiteY378" fmla="*/ 3260396 h 3767232"/>
                  <a:gd name="connsiteX379" fmla="*/ 3364596 w 3767328"/>
                  <a:gd name="connsiteY379" fmla="*/ 768275 h 3767232"/>
                  <a:gd name="connsiteX380" fmla="*/ 3481182 w 3767328"/>
                  <a:gd name="connsiteY380" fmla="*/ 974586 h 3767232"/>
                  <a:gd name="connsiteX381" fmla="*/ 2985406 w 3767328"/>
                  <a:gd name="connsiteY381" fmla="*/ 776752 h 3767232"/>
                  <a:gd name="connsiteX382" fmla="*/ 2673081 w 3767328"/>
                  <a:gd name="connsiteY382" fmla="*/ 290977 h 3767232"/>
                  <a:gd name="connsiteX383" fmla="*/ 2987120 w 3767328"/>
                  <a:gd name="connsiteY383" fmla="*/ 393752 h 3767232"/>
                  <a:gd name="connsiteX384" fmla="*/ 3364596 w 3767328"/>
                  <a:gd name="connsiteY384" fmla="*/ 768275 h 3767232"/>
                  <a:gd name="connsiteX385" fmla="*/ 422609 w 3767328"/>
                  <a:gd name="connsiteY385" fmla="*/ 742748 h 3767232"/>
                  <a:gd name="connsiteX386" fmla="*/ 343742 w 3767328"/>
                  <a:gd name="connsiteY386" fmla="*/ 999446 h 3767232"/>
                  <a:gd name="connsiteX387" fmla="*/ 150004 w 3767328"/>
                  <a:gd name="connsiteY387" fmla="*/ 1224713 h 3767232"/>
                  <a:gd name="connsiteX388" fmla="*/ 422609 w 3767328"/>
                  <a:gd name="connsiteY388" fmla="*/ 742748 h 3767232"/>
                  <a:gd name="connsiteX389" fmla="*/ 460043 w 3767328"/>
                  <a:gd name="connsiteY389" fmla="*/ 3071229 h 3767232"/>
                  <a:gd name="connsiteX390" fmla="*/ 415942 w 3767328"/>
                  <a:gd name="connsiteY390" fmla="*/ 2812149 h 3767232"/>
                  <a:gd name="connsiteX391" fmla="*/ 963344 w 3767328"/>
                  <a:gd name="connsiteY391" fmla="*/ 3242584 h 3767232"/>
                  <a:gd name="connsiteX392" fmla="*/ 1038591 w 3767328"/>
                  <a:gd name="connsiteY392" fmla="*/ 3515475 h 3767232"/>
                  <a:gd name="connsiteX393" fmla="*/ 828946 w 3767328"/>
                  <a:gd name="connsiteY393" fmla="*/ 3408319 h 3767232"/>
                  <a:gd name="connsiteX394" fmla="*/ 460043 w 3767328"/>
                  <a:gd name="connsiteY394" fmla="*/ 3071229 h 376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3767328" h="3767232">
                    <a:moveTo>
                      <a:pt x="2224454" y="31421"/>
                    </a:moveTo>
                    <a:lnTo>
                      <a:pt x="2224740" y="30563"/>
                    </a:lnTo>
                    <a:lnTo>
                      <a:pt x="2219977" y="30563"/>
                    </a:lnTo>
                    <a:cubicBezTo>
                      <a:pt x="2193593" y="25801"/>
                      <a:pt x="2167018" y="21515"/>
                      <a:pt x="2140253" y="17800"/>
                    </a:cubicBezTo>
                    <a:lnTo>
                      <a:pt x="2137014" y="17324"/>
                    </a:lnTo>
                    <a:lnTo>
                      <a:pt x="2137014" y="17419"/>
                    </a:lnTo>
                    <a:cubicBezTo>
                      <a:pt x="2054051" y="6179"/>
                      <a:pt x="1969565" y="-107"/>
                      <a:pt x="1883649" y="-107"/>
                    </a:cubicBezTo>
                    <a:cubicBezTo>
                      <a:pt x="1776493" y="-107"/>
                      <a:pt x="1671623" y="9323"/>
                      <a:pt x="1569229" y="26658"/>
                    </a:cubicBezTo>
                    <a:cubicBezTo>
                      <a:pt x="1563038" y="27039"/>
                      <a:pt x="1556275" y="27801"/>
                      <a:pt x="1547798" y="28944"/>
                    </a:cubicBezTo>
                    <a:lnTo>
                      <a:pt x="1531224" y="31897"/>
                    </a:lnTo>
                    <a:lnTo>
                      <a:pt x="1531510" y="33326"/>
                    </a:lnTo>
                    <a:cubicBezTo>
                      <a:pt x="1379205" y="62282"/>
                      <a:pt x="1233473" y="109526"/>
                      <a:pt x="1096503" y="172772"/>
                    </a:cubicBezTo>
                    <a:lnTo>
                      <a:pt x="1094503" y="168485"/>
                    </a:lnTo>
                    <a:lnTo>
                      <a:pt x="1090312" y="172676"/>
                    </a:lnTo>
                    <a:lnTo>
                      <a:pt x="1080120" y="177439"/>
                    </a:lnTo>
                    <a:cubicBezTo>
                      <a:pt x="1073929" y="180392"/>
                      <a:pt x="1068214" y="184106"/>
                      <a:pt x="1062785" y="188297"/>
                    </a:cubicBezTo>
                    <a:cubicBezTo>
                      <a:pt x="896669" y="269069"/>
                      <a:pt x="744173" y="373654"/>
                      <a:pt x="609585" y="497479"/>
                    </a:cubicBezTo>
                    <a:cubicBezTo>
                      <a:pt x="608823" y="498146"/>
                      <a:pt x="608061" y="498717"/>
                      <a:pt x="607299" y="499289"/>
                    </a:cubicBezTo>
                    <a:lnTo>
                      <a:pt x="604823" y="496622"/>
                    </a:lnTo>
                    <a:lnTo>
                      <a:pt x="588059" y="512243"/>
                    </a:lnTo>
                    <a:cubicBezTo>
                      <a:pt x="577105" y="522720"/>
                      <a:pt x="566151" y="533674"/>
                      <a:pt x="555674" y="545009"/>
                    </a:cubicBezTo>
                    <a:lnTo>
                      <a:pt x="555197" y="545485"/>
                    </a:lnTo>
                    <a:cubicBezTo>
                      <a:pt x="537576" y="562058"/>
                      <a:pt x="520526" y="579108"/>
                      <a:pt x="504524" y="596253"/>
                    </a:cubicBezTo>
                    <a:lnTo>
                      <a:pt x="495571" y="606064"/>
                    </a:lnTo>
                    <a:cubicBezTo>
                      <a:pt x="493571" y="608159"/>
                      <a:pt x="491570" y="610350"/>
                      <a:pt x="489570" y="612446"/>
                    </a:cubicBezTo>
                    <a:lnTo>
                      <a:pt x="484522" y="617970"/>
                    </a:lnTo>
                    <a:lnTo>
                      <a:pt x="487284" y="620542"/>
                    </a:lnTo>
                    <a:cubicBezTo>
                      <a:pt x="292879" y="835235"/>
                      <a:pt x="147718" y="1094982"/>
                      <a:pt x="68279" y="1381780"/>
                    </a:cubicBezTo>
                    <a:cubicBezTo>
                      <a:pt x="59802" y="1404259"/>
                      <a:pt x="52468" y="1426548"/>
                      <a:pt x="47134" y="1448455"/>
                    </a:cubicBezTo>
                    <a:lnTo>
                      <a:pt x="44657" y="1459504"/>
                    </a:lnTo>
                    <a:lnTo>
                      <a:pt x="44562" y="1459504"/>
                    </a:lnTo>
                    <a:lnTo>
                      <a:pt x="42467" y="1468743"/>
                    </a:lnTo>
                    <a:cubicBezTo>
                      <a:pt x="42276" y="1469410"/>
                      <a:pt x="42181" y="1470172"/>
                      <a:pt x="41990" y="1470839"/>
                    </a:cubicBezTo>
                    <a:lnTo>
                      <a:pt x="41419" y="1473506"/>
                    </a:lnTo>
                    <a:lnTo>
                      <a:pt x="41419" y="1473506"/>
                    </a:lnTo>
                    <a:cubicBezTo>
                      <a:pt x="40371" y="1478363"/>
                      <a:pt x="39323" y="1483221"/>
                      <a:pt x="38276" y="1488079"/>
                    </a:cubicBezTo>
                    <a:lnTo>
                      <a:pt x="35323" y="1501700"/>
                    </a:lnTo>
                    <a:cubicBezTo>
                      <a:pt x="35037" y="1503224"/>
                      <a:pt x="34751" y="1504843"/>
                      <a:pt x="34466" y="1506748"/>
                    </a:cubicBezTo>
                    <a:cubicBezTo>
                      <a:pt x="25798" y="1551134"/>
                      <a:pt x="20178" y="1596092"/>
                      <a:pt x="15987" y="1641050"/>
                    </a:cubicBezTo>
                    <a:cubicBezTo>
                      <a:pt x="5700" y="1720489"/>
                      <a:pt x="-110" y="1801261"/>
                      <a:pt x="-110" y="1883462"/>
                    </a:cubicBezTo>
                    <a:cubicBezTo>
                      <a:pt x="-110" y="2029385"/>
                      <a:pt x="17130" y="2171402"/>
                      <a:pt x="48658" y="2307896"/>
                    </a:cubicBezTo>
                    <a:cubicBezTo>
                      <a:pt x="50658" y="2320183"/>
                      <a:pt x="52563" y="2332375"/>
                      <a:pt x="55611" y="2344281"/>
                    </a:cubicBezTo>
                    <a:lnTo>
                      <a:pt x="62564" y="2370380"/>
                    </a:lnTo>
                    <a:lnTo>
                      <a:pt x="63898" y="2369999"/>
                    </a:lnTo>
                    <a:cubicBezTo>
                      <a:pt x="278972" y="3173528"/>
                      <a:pt x="1013064" y="3767126"/>
                      <a:pt x="1883554" y="3767126"/>
                    </a:cubicBezTo>
                    <a:cubicBezTo>
                      <a:pt x="2922255" y="3767126"/>
                      <a:pt x="3767218" y="2922068"/>
                      <a:pt x="3767218" y="1883462"/>
                    </a:cubicBezTo>
                    <a:cubicBezTo>
                      <a:pt x="3767218" y="961442"/>
                      <a:pt x="3100849" y="192393"/>
                      <a:pt x="2224454" y="31421"/>
                    </a:cubicBezTo>
                    <a:close/>
                    <a:moveTo>
                      <a:pt x="67136" y="2260271"/>
                    </a:moveTo>
                    <a:cubicBezTo>
                      <a:pt x="67041" y="2240268"/>
                      <a:pt x="67803" y="2220075"/>
                      <a:pt x="70375" y="2199311"/>
                    </a:cubicBezTo>
                    <a:cubicBezTo>
                      <a:pt x="75233" y="2215408"/>
                      <a:pt x="79709" y="2231601"/>
                      <a:pt x="85139" y="2247507"/>
                    </a:cubicBezTo>
                    <a:cubicBezTo>
                      <a:pt x="149909" y="2438960"/>
                      <a:pt x="251826" y="2618030"/>
                      <a:pt x="387938" y="2780145"/>
                    </a:cubicBezTo>
                    <a:cubicBezTo>
                      <a:pt x="372698" y="2856821"/>
                      <a:pt x="376604" y="2927973"/>
                      <a:pt x="398225" y="2993505"/>
                    </a:cubicBezTo>
                    <a:cubicBezTo>
                      <a:pt x="238205" y="2779859"/>
                      <a:pt x="123143" y="2530685"/>
                      <a:pt x="67136" y="2260271"/>
                    </a:cubicBezTo>
                    <a:close/>
                    <a:moveTo>
                      <a:pt x="108856" y="1344442"/>
                    </a:moveTo>
                    <a:cubicBezTo>
                      <a:pt x="157338" y="1245858"/>
                      <a:pt x="234395" y="1144036"/>
                      <a:pt x="337837" y="1043452"/>
                    </a:cubicBezTo>
                    <a:cubicBezTo>
                      <a:pt x="316501" y="1218712"/>
                      <a:pt x="333932" y="1410545"/>
                      <a:pt x="390415" y="1614857"/>
                    </a:cubicBezTo>
                    <a:cubicBezTo>
                      <a:pt x="223251" y="1773067"/>
                      <a:pt x="112094" y="1935849"/>
                      <a:pt x="66565" y="2087963"/>
                    </a:cubicBezTo>
                    <a:cubicBezTo>
                      <a:pt x="46181" y="2000429"/>
                      <a:pt x="33989" y="1912418"/>
                      <a:pt x="30084" y="1824978"/>
                    </a:cubicBezTo>
                    <a:cubicBezTo>
                      <a:pt x="35323" y="1658481"/>
                      <a:pt x="62279" y="1497223"/>
                      <a:pt x="108856" y="1344442"/>
                    </a:cubicBezTo>
                    <a:close/>
                    <a:moveTo>
                      <a:pt x="729600" y="432995"/>
                    </a:moveTo>
                    <a:cubicBezTo>
                      <a:pt x="814468" y="374130"/>
                      <a:pt x="910099" y="318790"/>
                      <a:pt x="1013826" y="268974"/>
                    </a:cubicBezTo>
                    <a:cubicBezTo>
                      <a:pt x="993919" y="335935"/>
                      <a:pt x="992204" y="434804"/>
                      <a:pt x="1008968" y="563487"/>
                    </a:cubicBezTo>
                    <a:cubicBezTo>
                      <a:pt x="761795" y="679978"/>
                      <a:pt x="545196" y="819138"/>
                      <a:pt x="379271" y="967347"/>
                    </a:cubicBezTo>
                    <a:cubicBezTo>
                      <a:pt x="401273" y="846094"/>
                      <a:pt x="442517" y="738557"/>
                      <a:pt x="502905" y="646545"/>
                    </a:cubicBezTo>
                    <a:cubicBezTo>
                      <a:pt x="572247" y="569202"/>
                      <a:pt x="648161" y="497860"/>
                      <a:pt x="729600" y="432995"/>
                    </a:cubicBezTo>
                    <a:close/>
                    <a:moveTo>
                      <a:pt x="1571801" y="55424"/>
                    </a:moveTo>
                    <a:cubicBezTo>
                      <a:pt x="1401589" y="91238"/>
                      <a:pt x="1228710" y="147054"/>
                      <a:pt x="1067452" y="219158"/>
                    </a:cubicBezTo>
                    <a:cubicBezTo>
                      <a:pt x="1067833" y="218682"/>
                      <a:pt x="1068214" y="218301"/>
                      <a:pt x="1068595" y="217825"/>
                    </a:cubicBezTo>
                    <a:cubicBezTo>
                      <a:pt x="1225186" y="140863"/>
                      <a:pt x="1394255" y="85618"/>
                      <a:pt x="1571801" y="55424"/>
                    </a:cubicBezTo>
                    <a:close/>
                    <a:moveTo>
                      <a:pt x="2289509" y="73997"/>
                    </a:moveTo>
                    <a:cubicBezTo>
                      <a:pt x="2396190" y="111050"/>
                      <a:pt x="2496583" y="170581"/>
                      <a:pt x="2589547" y="251734"/>
                    </a:cubicBezTo>
                    <a:cubicBezTo>
                      <a:pt x="2383998" y="227350"/>
                      <a:pt x="2142920" y="237637"/>
                      <a:pt x="1888412" y="282595"/>
                    </a:cubicBezTo>
                    <a:cubicBezTo>
                      <a:pt x="1816593" y="172581"/>
                      <a:pt x="1745918" y="97143"/>
                      <a:pt x="1677909" y="57995"/>
                    </a:cubicBezTo>
                    <a:cubicBezTo>
                      <a:pt x="1781541" y="40850"/>
                      <a:pt x="1881649" y="31992"/>
                      <a:pt x="1975470" y="31135"/>
                    </a:cubicBezTo>
                    <a:cubicBezTo>
                      <a:pt x="2082817" y="36374"/>
                      <a:pt x="2187592" y="51233"/>
                      <a:pt x="2289509" y="73997"/>
                    </a:cubicBezTo>
                    <a:close/>
                    <a:moveTo>
                      <a:pt x="3717402" y="1604284"/>
                    </a:moveTo>
                    <a:cubicBezTo>
                      <a:pt x="3724451" y="1650766"/>
                      <a:pt x="3729213" y="1697915"/>
                      <a:pt x="3732737" y="1745444"/>
                    </a:cubicBezTo>
                    <a:cubicBezTo>
                      <a:pt x="3736071" y="1801547"/>
                      <a:pt x="3737881" y="1846791"/>
                      <a:pt x="3738167" y="1888319"/>
                    </a:cubicBezTo>
                    <a:cubicBezTo>
                      <a:pt x="3720545" y="1825835"/>
                      <a:pt x="3686922" y="1768590"/>
                      <a:pt x="3637392" y="1717250"/>
                    </a:cubicBezTo>
                    <a:lnTo>
                      <a:pt x="3637392" y="1716965"/>
                    </a:lnTo>
                    <a:lnTo>
                      <a:pt x="3637011" y="1716584"/>
                    </a:lnTo>
                    <a:cubicBezTo>
                      <a:pt x="3638631" y="1686390"/>
                      <a:pt x="3639774" y="1656291"/>
                      <a:pt x="3639774" y="1626382"/>
                    </a:cubicBezTo>
                    <a:cubicBezTo>
                      <a:pt x="3639774" y="1448169"/>
                      <a:pt x="3611675" y="1275005"/>
                      <a:pt x="3556430" y="1111556"/>
                    </a:cubicBezTo>
                    <a:cubicBezTo>
                      <a:pt x="3552239" y="1099078"/>
                      <a:pt x="3547286" y="1086886"/>
                      <a:pt x="3542714" y="1074503"/>
                    </a:cubicBezTo>
                    <a:cubicBezTo>
                      <a:pt x="3553953" y="1088791"/>
                      <a:pt x="3563764" y="1103650"/>
                      <a:pt x="3572813" y="1118795"/>
                    </a:cubicBezTo>
                    <a:cubicBezTo>
                      <a:pt x="3641202" y="1269194"/>
                      <a:pt x="3690446" y="1429976"/>
                      <a:pt x="3716545" y="1598474"/>
                    </a:cubicBezTo>
                    <a:cubicBezTo>
                      <a:pt x="3716831" y="1600569"/>
                      <a:pt x="3717116" y="1602379"/>
                      <a:pt x="3717402" y="1604284"/>
                    </a:cubicBezTo>
                    <a:close/>
                    <a:moveTo>
                      <a:pt x="3540333" y="2622411"/>
                    </a:moveTo>
                    <a:cubicBezTo>
                      <a:pt x="3536427" y="2549450"/>
                      <a:pt x="3507566" y="2484203"/>
                      <a:pt x="3454417" y="2428101"/>
                    </a:cubicBezTo>
                    <a:lnTo>
                      <a:pt x="3454512" y="2427816"/>
                    </a:lnTo>
                    <a:lnTo>
                      <a:pt x="3454131" y="2427434"/>
                    </a:lnTo>
                    <a:cubicBezTo>
                      <a:pt x="3554620" y="2213217"/>
                      <a:pt x="3616533" y="1985760"/>
                      <a:pt x="3634344" y="1761446"/>
                    </a:cubicBezTo>
                    <a:cubicBezTo>
                      <a:pt x="3703115" y="1838504"/>
                      <a:pt x="3736071" y="1928801"/>
                      <a:pt x="3731594" y="2030337"/>
                    </a:cubicBezTo>
                    <a:cubicBezTo>
                      <a:pt x="3730642" y="2040434"/>
                      <a:pt x="3729499" y="2050816"/>
                      <a:pt x="3728261" y="2061293"/>
                    </a:cubicBezTo>
                    <a:cubicBezTo>
                      <a:pt x="3726356" y="2077295"/>
                      <a:pt x="3724546" y="2093393"/>
                      <a:pt x="3722165" y="2109300"/>
                    </a:cubicBezTo>
                    <a:cubicBezTo>
                      <a:pt x="3721784" y="2111776"/>
                      <a:pt x="3721498" y="2114252"/>
                      <a:pt x="3721212" y="2116824"/>
                    </a:cubicBezTo>
                    <a:cubicBezTo>
                      <a:pt x="3693590" y="2293323"/>
                      <a:pt x="3632630" y="2462772"/>
                      <a:pt x="3540333" y="2622411"/>
                    </a:cubicBezTo>
                    <a:close/>
                    <a:moveTo>
                      <a:pt x="3628248" y="2500968"/>
                    </a:moveTo>
                    <a:cubicBezTo>
                      <a:pt x="3608817" y="2553641"/>
                      <a:pt x="3587862" y="2603457"/>
                      <a:pt x="3564335" y="2658797"/>
                    </a:cubicBezTo>
                    <a:cubicBezTo>
                      <a:pt x="3551382" y="2684228"/>
                      <a:pt x="3540618" y="2705374"/>
                      <a:pt x="3530712" y="2724615"/>
                    </a:cubicBezTo>
                    <a:cubicBezTo>
                      <a:pt x="3535094" y="2705945"/>
                      <a:pt x="3538046" y="2687562"/>
                      <a:pt x="3539666" y="2669465"/>
                    </a:cubicBezTo>
                    <a:cubicBezTo>
                      <a:pt x="3573194" y="2614506"/>
                      <a:pt x="3602435" y="2558213"/>
                      <a:pt x="3628248" y="2500968"/>
                    </a:cubicBezTo>
                    <a:close/>
                    <a:moveTo>
                      <a:pt x="3141711" y="1538085"/>
                    </a:moveTo>
                    <a:cubicBezTo>
                      <a:pt x="3351547" y="1571042"/>
                      <a:pt x="3515472" y="1641432"/>
                      <a:pt x="3616533" y="1742301"/>
                    </a:cubicBezTo>
                    <a:cubicBezTo>
                      <a:pt x="3601197" y="1974330"/>
                      <a:pt x="3540428" y="2201978"/>
                      <a:pt x="3441368" y="2414481"/>
                    </a:cubicBezTo>
                    <a:lnTo>
                      <a:pt x="3440225" y="2413337"/>
                    </a:lnTo>
                    <a:lnTo>
                      <a:pt x="3439844" y="2414100"/>
                    </a:lnTo>
                    <a:cubicBezTo>
                      <a:pt x="3359548" y="2337995"/>
                      <a:pt x="3234008" y="2284655"/>
                      <a:pt x="3074655" y="2259509"/>
                    </a:cubicBezTo>
                    <a:cubicBezTo>
                      <a:pt x="3128567" y="2019955"/>
                      <a:pt x="3151141" y="1777449"/>
                      <a:pt x="3141711" y="1538085"/>
                    </a:cubicBezTo>
                    <a:close/>
                    <a:moveTo>
                      <a:pt x="1465978" y="1838027"/>
                    </a:moveTo>
                    <a:cubicBezTo>
                      <a:pt x="1735059" y="1715250"/>
                      <a:pt x="2027096" y="1622382"/>
                      <a:pt x="2311226" y="1569041"/>
                    </a:cubicBezTo>
                    <a:cubicBezTo>
                      <a:pt x="2363138" y="1806785"/>
                      <a:pt x="2402571" y="2047006"/>
                      <a:pt x="2428575" y="2283417"/>
                    </a:cubicBezTo>
                    <a:cubicBezTo>
                      <a:pt x="2209690" y="2324755"/>
                      <a:pt x="1984805" y="2396288"/>
                      <a:pt x="1777636" y="2490871"/>
                    </a:cubicBezTo>
                    <a:lnTo>
                      <a:pt x="1775731" y="2491728"/>
                    </a:lnTo>
                    <a:cubicBezTo>
                      <a:pt x="1664289" y="2282750"/>
                      <a:pt x="1558561" y="2063675"/>
                      <a:pt x="1461406" y="1840218"/>
                    </a:cubicBezTo>
                    <a:close/>
                    <a:moveTo>
                      <a:pt x="1450643" y="1803357"/>
                    </a:moveTo>
                    <a:lnTo>
                      <a:pt x="1446261" y="1805357"/>
                    </a:lnTo>
                    <a:cubicBezTo>
                      <a:pt x="1359298" y="1603141"/>
                      <a:pt x="1282622" y="1404830"/>
                      <a:pt x="1218709" y="1215759"/>
                    </a:cubicBezTo>
                    <a:cubicBezTo>
                      <a:pt x="1209660" y="1189184"/>
                      <a:pt x="1201183" y="1163181"/>
                      <a:pt x="1192896" y="1137464"/>
                    </a:cubicBezTo>
                    <a:cubicBezTo>
                      <a:pt x="1195087" y="1136511"/>
                      <a:pt x="1197182" y="1135463"/>
                      <a:pt x="1199373" y="1134511"/>
                    </a:cubicBezTo>
                    <a:cubicBezTo>
                      <a:pt x="1488266" y="1002685"/>
                      <a:pt x="1802020" y="903053"/>
                      <a:pt x="2107296" y="845808"/>
                    </a:cubicBezTo>
                    <a:cubicBezTo>
                      <a:pt x="2116821" y="872478"/>
                      <a:pt x="2126060" y="898767"/>
                      <a:pt x="2134538" y="923818"/>
                    </a:cubicBezTo>
                    <a:cubicBezTo>
                      <a:pt x="2198355" y="1112413"/>
                      <a:pt x="2254934" y="1317010"/>
                      <a:pt x="2303130" y="1531894"/>
                    </a:cubicBezTo>
                    <a:cubicBezTo>
                      <a:pt x="2016428" y="1585996"/>
                      <a:pt x="1721915" y="1679627"/>
                      <a:pt x="1450643" y="1803357"/>
                    </a:cubicBezTo>
                    <a:close/>
                    <a:moveTo>
                      <a:pt x="2432575" y="2320469"/>
                    </a:moveTo>
                    <a:cubicBezTo>
                      <a:pt x="2456864" y="2554879"/>
                      <a:pt x="2466389" y="2771668"/>
                      <a:pt x="2460674" y="2965026"/>
                    </a:cubicBezTo>
                    <a:cubicBezTo>
                      <a:pt x="2346659" y="2986838"/>
                      <a:pt x="2229788" y="3023890"/>
                      <a:pt x="2122060" y="3072944"/>
                    </a:cubicBezTo>
                    <a:cubicBezTo>
                      <a:pt x="2015094" y="2915495"/>
                      <a:pt x="1904509" y="2731092"/>
                      <a:pt x="1793162" y="2524399"/>
                    </a:cubicBezTo>
                    <a:lnTo>
                      <a:pt x="1793924" y="2524018"/>
                    </a:lnTo>
                    <a:cubicBezTo>
                      <a:pt x="1997378" y="2431244"/>
                      <a:pt x="2217882" y="2361045"/>
                      <a:pt x="2432575" y="2320469"/>
                    </a:cubicBezTo>
                    <a:close/>
                    <a:moveTo>
                      <a:pt x="2096057" y="3085041"/>
                    </a:moveTo>
                    <a:cubicBezTo>
                      <a:pt x="1991377" y="3135142"/>
                      <a:pt x="1899746" y="3194673"/>
                      <a:pt x="1830023" y="3257919"/>
                    </a:cubicBezTo>
                    <a:cubicBezTo>
                      <a:pt x="1630760" y="3159526"/>
                      <a:pt x="1437117" y="3027986"/>
                      <a:pt x="1254428" y="2866823"/>
                    </a:cubicBezTo>
                    <a:cubicBezTo>
                      <a:pt x="1386349" y="2746998"/>
                      <a:pt x="1560752" y="2634127"/>
                      <a:pt x="1760396" y="2539829"/>
                    </a:cubicBezTo>
                    <a:cubicBezTo>
                      <a:pt x="1873743" y="2745474"/>
                      <a:pt x="1986615" y="2928735"/>
                      <a:pt x="2096057" y="3085041"/>
                    </a:cubicBezTo>
                    <a:close/>
                    <a:moveTo>
                      <a:pt x="1843835" y="3292971"/>
                    </a:moveTo>
                    <a:cubicBezTo>
                      <a:pt x="2014427" y="3372315"/>
                      <a:pt x="2182925" y="3424416"/>
                      <a:pt x="2345898" y="3448515"/>
                    </a:cubicBezTo>
                    <a:cubicBezTo>
                      <a:pt x="2144349" y="3482995"/>
                      <a:pt x="1937846" y="3487186"/>
                      <a:pt x="1730678" y="3460707"/>
                    </a:cubicBezTo>
                    <a:cubicBezTo>
                      <a:pt x="1746013" y="3407176"/>
                      <a:pt x="1784780" y="3349550"/>
                      <a:pt x="1843835" y="3292971"/>
                    </a:cubicBezTo>
                    <a:close/>
                    <a:moveTo>
                      <a:pt x="1864218" y="3274302"/>
                    </a:moveTo>
                    <a:cubicBezTo>
                      <a:pt x="1930703" y="3215343"/>
                      <a:pt x="2017094" y="3159812"/>
                      <a:pt x="2115678" y="3112949"/>
                    </a:cubicBezTo>
                    <a:cubicBezTo>
                      <a:pt x="2211119" y="3246870"/>
                      <a:pt x="2300177" y="3354408"/>
                      <a:pt x="2380950" y="3433560"/>
                    </a:cubicBezTo>
                    <a:cubicBezTo>
                      <a:pt x="2213976" y="3410891"/>
                      <a:pt x="2040431" y="3357456"/>
                      <a:pt x="1864218" y="3274302"/>
                    </a:cubicBezTo>
                    <a:close/>
                    <a:moveTo>
                      <a:pt x="2141396" y="3101043"/>
                    </a:moveTo>
                    <a:cubicBezTo>
                      <a:pt x="2243027" y="3055227"/>
                      <a:pt x="2352565" y="3020366"/>
                      <a:pt x="2459531" y="2999601"/>
                    </a:cubicBezTo>
                    <a:cubicBezTo>
                      <a:pt x="2452863" y="3169527"/>
                      <a:pt x="2434004" y="3313545"/>
                      <a:pt x="2403619" y="3428226"/>
                    </a:cubicBezTo>
                    <a:cubicBezTo>
                      <a:pt x="2324561" y="3348502"/>
                      <a:pt x="2236455" y="3238679"/>
                      <a:pt x="2141396" y="3101043"/>
                    </a:cubicBezTo>
                    <a:close/>
                    <a:moveTo>
                      <a:pt x="2487058" y="2994362"/>
                    </a:moveTo>
                    <a:cubicBezTo>
                      <a:pt x="2588975" y="2976836"/>
                      <a:pt x="2685178" y="2972836"/>
                      <a:pt x="2767474" y="2982456"/>
                    </a:cubicBezTo>
                    <a:cubicBezTo>
                      <a:pt x="2669366" y="3153240"/>
                      <a:pt x="2554971" y="3299067"/>
                      <a:pt x="2426955" y="3416987"/>
                    </a:cubicBezTo>
                    <a:cubicBezTo>
                      <a:pt x="2458197" y="3302210"/>
                      <a:pt x="2478390" y="3160383"/>
                      <a:pt x="2487058" y="2994362"/>
                    </a:cubicBezTo>
                    <a:close/>
                    <a:moveTo>
                      <a:pt x="2467532" y="2313992"/>
                    </a:moveTo>
                    <a:cubicBezTo>
                      <a:pt x="2674510" y="2277797"/>
                      <a:pt x="2869963" y="2270177"/>
                      <a:pt x="3034460" y="2291608"/>
                    </a:cubicBezTo>
                    <a:cubicBezTo>
                      <a:pt x="2979024" y="2529924"/>
                      <a:pt x="2895585" y="2750999"/>
                      <a:pt x="2786524" y="2948928"/>
                    </a:cubicBezTo>
                    <a:cubicBezTo>
                      <a:pt x="2699370" y="2937689"/>
                      <a:pt x="2596881" y="2941594"/>
                      <a:pt x="2488773" y="2959882"/>
                    </a:cubicBezTo>
                    <a:cubicBezTo>
                      <a:pt x="2496869" y="2765762"/>
                      <a:pt x="2489820" y="2548688"/>
                      <a:pt x="2467532" y="2313992"/>
                    </a:cubicBezTo>
                    <a:close/>
                    <a:moveTo>
                      <a:pt x="2794811" y="2985885"/>
                    </a:moveTo>
                    <a:cubicBezTo>
                      <a:pt x="2871677" y="2998173"/>
                      <a:pt x="2932257" y="3023414"/>
                      <a:pt x="2971309" y="3059323"/>
                    </a:cubicBezTo>
                    <a:cubicBezTo>
                      <a:pt x="2821957" y="3198674"/>
                      <a:pt x="2651174" y="3317927"/>
                      <a:pt x="2463341" y="3410319"/>
                    </a:cubicBezTo>
                    <a:cubicBezTo>
                      <a:pt x="2587356" y="3293543"/>
                      <a:pt x="2698703" y="3151144"/>
                      <a:pt x="2794811" y="2985885"/>
                    </a:cubicBezTo>
                    <a:close/>
                    <a:moveTo>
                      <a:pt x="2505060" y="3410700"/>
                    </a:moveTo>
                    <a:cubicBezTo>
                      <a:pt x="2679939" y="3320879"/>
                      <a:pt x="2841007" y="3207056"/>
                      <a:pt x="2984168" y="3072849"/>
                    </a:cubicBezTo>
                    <a:cubicBezTo>
                      <a:pt x="3009028" y="3101138"/>
                      <a:pt x="3021315" y="3133904"/>
                      <a:pt x="3020363" y="3170766"/>
                    </a:cubicBezTo>
                    <a:cubicBezTo>
                      <a:pt x="2864343" y="3274874"/>
                      <a:pt x="2691465" y="3355265"/>
                      <a:pt x="2505060" y="3410700"/>
                    </a:cubicBezTo>
                    <a:close/>
                    <a:moveTo>
                      <a:pt x="3017410" y="3199436"/>
                    </a:moveTo>
                    <a:cubicBezTo>
                      <a:pt x="3007694" y="3249156"/>
                      <a:pt x="2976357" y="3303353"/>
                      <a:pt x="2926065" y="3357646"/>
                    </a:cubicBezTo>
                    <a:cubicBezTo>
                      <a:pt x="2791953" y="3412986"/>
                      <a:pt x="2640982" y="3440323"/>
                      <a:pt x="2476295" y="3439275"/>
                    </a:cubicBezTo>
                    <a:cubicBezTo>
                      <a:pt x="2672319" y="3385745"/>
                      <a:pt x="2853961" y="3305354"/>
                      <a:pt x="3017410" y="3199436"/>
                    </a:cubicBezTo>
                    <a:close/>
                    <a:moveTo>
                      <a:pt x="2998741" y="3032177"/>
                    </a:moveTo>
                    <a:lnTo>
                      <a:pt x="2998169" y="3032653"/>
                    </a:lnTo>
                    <a:cubicBezTo>
                      <a:pt x="2942829" y="2983123"/>
                      <a:pt x="2881393" y="2966073"/>
                      <a:pt x="2813289" y="2953024"/>
                    </a:cubicBezTo>
                    <a:cubicBezTo>
                      <a:pt x="2924160" y="2754809"/>
                      <a:pt x="3009218" y="2534019"/>
                      <a:pt x="3066083" y="2296085"/>
                    </a:cubicBezTo>
                    <a:cubicBezTo>
                      <a:pt x="3224388" y="2320945"/>
                      <a:pt x="3348118" y="2373904"/>
                      <a:pt x="3424604" y="2449628"/>
                    </a:cubicBezTo>
                    <a:cubicBezTo>
                      <a:pt x="3319352" y="2664417"/>
                      <a:pt x="3174953" y="2862632"/>
                      <a:pt x="2999217" y="3032653"/>
                    </a:cubicBezTo>
                    <a:close/>
                    <a:moveTo>
                      <a:pt x="3042746" y="2254746"/>
                    </a:moveTo>
                    <a:cubicBezTo>
                      <a:pt x="2874440" y="2232553"/>
                      <a:pt x="2674796" y="2240173"/>
                      <a:pt x="2463722" y="2277035"/>
                    </a:cubicBezTo>
                    <a:cubicBezTo>
                      <a:pt x="2439814" y="2040338"/>
                      <a:pt x="2402000" y="1799832"/>
                      <a:pt x="2351232" y="1561802"/>
                    </a:cubicBezTo>
                    <a:cubicBezTo>
                      <a:pt x="2626409" y="1513511"/>
                      <a:pt x="2886822" y="1503414"/>
                      <a:pt x="3105707" y="1532751"/>
                    </a:cubicBezTo>
                    <a:cubicBezTo>
                      <a:pt x="3116470" y="1772400"/>
                      <a:pt x="3095229" y="2015192"/>
                      <a:pt x="3042746" y="2254746"/>
                    </a:cubicBezTo>
                    <a:close/>
                    <a:moveTo>
                      <a:pt x="2404667" y="1960614"/>
                    </a:moveTo>
                    <a:cubicBezTo>
                      <a:pt x="2383712" y="1828883"/>
                      <a:pt x="2358756" y="1696772"/>
                      <a:pt x="2330086" y="1565422"/>
                    </a:cubicBezTo>
                    <a:lnTo>
                      <a:pt x="2330276" y="1565422"/>
                    </a:lnTo>
                    <a:lnTo>
                      <a:pt x="2328276" y="1556468"/>
                    </a:lnTo>
                    <a:cubicBezTo>
                      <a:pt x="2328181" y="1556183"/>
                      <a:pt x="2328181" y="1555992"/>
                      <a:pt x="2328086" y="1555707"/>
                    </a:cubicBezTo>
                    <a:lnTo>
                      <a:pt x="2324085" y="1537323"/>
                    </a:lnTo>
                    <a:cubicBezTo>
                      <a:pt x="2323895" y="1536561"/>
                      <a:pt x="2323704" y="1535799"/>
                      <a:pt x="2323514" y="1535037"/>
                    </a:cubicBezTo>
                    <a:lnTo>
                      <a:pt x="2321990" y="1528274"/>
                    </a:lnTo>
                    <a:lnTo>
                      <a:pt x="2321894" y="1528274"/>
                    </a:lnTo>
                    <a:cubicBezTo>
                      <a:pt x="2273508" y="1312247"/>
                      <a:pt x="2216643" y="1106793"/>
                      <a:pt x="2152635" y="917627"/>
                    </a:cubicBezTo>
                    <a:cubicBezTo>
                      <a:pt x="2144634" y="893909"/>
                      <a:pt x="2135776" y="868382"/>
                      <a:pt x="2126346" y="841998"/>
                    </a:cubicBezTo>
                    <a:lnTo>
                      <a:pt x="2126441" y="841998"/>
                    </a:lnTo>
                    <a:lnTo>
                      <a:pt x="2113964" y="807803"/>
                    </a:lnTo>
                    <a:lnTo>
                      <a:pt x="2113868" y="807803"/>
                    </a:lnTo>
                    <a:cubicBezTo>
                      <a:pt x="2041002" y="608636"/>
                      <a:pt x="1964135" y="442234"/>
                      <a:pt x="1885268" y="313075"/>
                    </a:cubicBezTo>
                    <a:cubicBezTo>
                      <a:pt x="1966993" y="442901"/>
                      <a:pt x="2046050" y="611874"/>
                      <a:pt x="2120441" y="815328"/>
                    </a:cubicBezTo>
                    <a:lnTo>
                      <a:pt x="2128918" y="838474"/>
                    </a:lnTo>
                    <a:cubicBezTo>
                      <a:pt x="2138824" y="866287"/>
                      <a:pt x="2148158" y="892957"/>
                      <a:pt x="2157207" y="919627"/>
                    </a:cubicBezTo>
                    <a:cubicBezTo>
                      <a:pt x="2221691" y="1110222"/>
                      <a:pt x="2278460" y="1317486"/>
                      <a:pt x="2326181" y="1535799"/>
                    </a:cubicBezTo>
                    <a:lnTo>
                      <a:pt x="2330753" y="1556754"/>
                    </a:lnTo>
                    <a:cubicBezTo>
                      <a:pt x="2359518" y="1690961"/>
                      <a:pt x="2384283" y="1825931"/>
                      <a:pt x="2404667" y="1960614"/>
                    </a:cubicBezTo>
                    <a:close/>
                    <a:moveTo>
                      <a:pt x="2094818" y="811709"/>
                    </a:moveTo>
                    <a:cubicBezTo>
                      <a:pt x="1789256" y="869335"/>
                      <a:pt x="1475408" y="969157"/>
                      <a:pt x="1186229" y="1101078"/>
                    </a:cubicBezTo>
                    <a:lnTo>
                      <a:pt x="1181847" y="1103078"/>
                    </a:lnTo>
                    <a:cubicBezTo>
                      <a:pt x="1117553" y="900291"/>
                      <a:pt x="1073453" y="723317"/>
                      <a:pt x="1050878" y="576632"/>
                    </a:cubicBezTo>
                    <a:lnTo>
                      <a:pt x="1056879" y="573869"/>
                    </a:lnTo>
                    <a:cubicBezTo>
                      <a:pt x="1314054" y="456617"/>
                      <a:pt x="1593232" y="367844"/>
                      <a:pt x="1864980" y="316980"/>
                    </a:cubicBezTo>
                    <a:cubicBezTo>
                      <a:pt x="1944133" y="445091"/>
                      <a:pt x="2021381" y="611493"/>
                      <a:pt x="2094818" y="811709"/>
                    </a:cubicBezTo>
                    <a:close/>
                    <a:moveTo>
                      <a:pt x="1047259" y="545580"/>
                    </a:moveTo>
                    <a:lnTo>
                      <a:pt x="1046497" y="545961"/>
                    </a:lnTo>
                    <a:cubicBezTo>
                      <a:pt x="1028399" y="413659"/>
                      <a:pt x="1030209" y="311932"/>
                      <a:pt x="1052021" y="250781"/>
                    </a:cubicBezTo>
                    <a:lnTo>
                      <a:pt x="1057070" y="248400"/>
                    </a:lnTo>
                    <a:cubicBezTo>
                      <a:pt x="1240140" y="164961"/>
                      <a:pt x="1438832" y="101906"/>
                      <a:pt x="1631903" y="65806"/>
                    </a:cubicBezTo>
                    <a:cubicBezTo>
                      <a:pt x="1700198" y="98477"/>
                      <a:pt x="1772873" y="174010"/>
                      <a:pt x="1847931" y="290024"/>
                    </a:cubicBezTo>
                    <a:cubicBezTo>
                      <a:pt x="1578468" y="341269"/>
                      <a:pt x="1301957" y="429375"/>
                      <a:pt x="1047259" y="545580"/>
                    </a:cubicBezTo>
                    <a:close/>
                    <a:moveTo>
                      <a:pt x="1164321" y="1111079"/>
                    </a:moveTo>
                    <a:lnTo>
                      <a:pt x="1164321" y="1111079"/>
                    </a:lnTo>
                    <a:lnTo>
                      <a:pt x="1166036" y="1116509"/>
                    </a:lnTo>
                    <a:cubicBezTo>
                      <a:pt x="1166321" y="1117366"/>
                      <a:pt x="1166607" y="1118223"/>
                      <a:pt x="1166893" y="1119080"/>
                    </a:cubicBezTo>
                    <a:lnTo>
                      <a:pt x="1172036" y="1135273"/>
                    </a:lnTo>
                    <a:cubicBezTo>
                      <a:pt x="1172036" y="1135368"/>
                      <a:pt x="1172132" y="1135463"/>
                      <a:pt x="1172132" y="1135559"/>
                    </a:cubicBezTo>
                    <a:lnTo>
                      <a:pt x="1175370" y="1145655"/>
                    </a:lnTo>
                    <a:lnTo>
                      <a:pt x="1175465" y="1145560"/>
                    </a:lnTo>
                    <a:cubicBezTo>
                      <a:pt x="1183657" y="1170611"/>
                      <a:pt x="1191944" y="1195947"/>
                      <a:pt x="1200707" y="1221950"/>
                    </a:cubicBezTo>
                    <a:cubicBezTo>
                      <a:pt x="1264810" y="1411498"/>
                      <a:pt x="1341677" y="1610475"/>
                      <a:pt x="1428926" y="1813453"/>
                    </a:cubicBezTo>
                    <a:lnTo>
                      <a:pt x="1428831" y="1813453"/>
                    </a:lnTo>
                    <a:lnTo>
                      <a:pt x="1443785" y="1848219"/>
                    </a:lnTo>
                    <a:lnTo>
                      <a:pt x="1443975" y="1848124"/>
                    </a:lnTo>
                    <a:cubicBezTo>
                      <a:pt x="1513603" y="2008239"/>
                      <a:pt x="1587517" y="2166259"/>
                      <a:pt x="1664860" y="2319802"/>
                    </a:cubicBezTo>
                    <a:cubicBezTo>
                      <a:pt x="1584850" y="2164259"/>
                      <a:pt x="1508745" y="2004334"/>
                      <a:pt x="1437498" y="1842218"/>
                    </a:cubicBezTo>
                    <a:lnTo>
                      <a:pt x="1427306" y="1818882"/>
                    </a:lnTo>
                    <a:cubicBezTo>
                      <a:pt x="1338533" y="1615238"/>
                      <a:pt x="1260905" y="1415784"/>
                      <a:pt x="1196706" y="1226046"/>
                    </a:cubicBezTo>
                    <a:cubicBezTo>
                      <a:pt x="1186800" y="1196709"/>
                      <a:pt x="1177370" y="1167944"/>
                      <a:pt x="1168226" y="1139654"/>
                    </a:cubicBezTo>
                    <a:lnTo>
                      <a:pt x="1163083" y="1123557"/>
                    </a:lnTo>
                    <a:cubicBezTo>
                      <a:pt x="1096217" y="913436"/>
                      <a:pt x="1051640" y="730651"/>
                      <a:pt x="1030400" y="580251"/>
                    </a:cubicBezTo>
                    <a:lnTo>
                      <a:pt x="1031828" y="579584"/>
                    </a:lnTo>
                    <a:lnTo>
                      <a:pt x="1032590" y="585014"/>
                    </a:lnTo>
                    <a:lnTo>
                      <a:pt x="1032781" y="584918"/>
                    </a:lnTo>
                    <a:cubicBezTo>
                      <a:pt x="1055831" y="731889"/>
                      <a:pt x="1100027" y="908768"/>
                      <a:pt x="1164321" y="1111079"/>
                    </a:cubicBezTo>
                    <a:close/>
                    <a:moveTo>
                      <a:pt x="1178609" y="1232237"/>
                    </a:moveTo>
                    <a:cubicBezTo>
                      <a:pt x="1242712" y="1421594"/>
                      <a:pt x="1319960" y="1620381"/>
                      <a:pt x="1408256" y="1823168"/>
                    </a:cubicBezTo>
                    <a:cubicBezTo>
                      <a:pt x="1140509" y="1949470"/>
                      <a:pt x="906479" y="2100822"/>
                      <a:pt x="729886" y="2261795"/>
                    </a:cubicBezTo>
                    <a:cubicBezTo>
                      <a:pt x="611681" y="2080248"/>
                      <a:pt x="519383" y="1893273"/>
                      <a:pt x="455947" y="1705725"/>
                    </a:cubicBezTo>
                    <a:cubicBezTo>
                      <a:pt x="447184" y="1679912"/>
                      <a:pt x="438611" y="1652576"/>
                      <a:pt x="430420" y="1624667"/>
                    </a:cubicBezTo>
                    <a:cubicBezTo>
                      <a:pt x="617777" y="1452932"/>
                      <a:pt x="867427" y="1291102"/>
                      <a:pt x="1153463" y="1156037"/>
                    </a:cubicBezTo>
                    <a:cubicBezTo>
                      <a:pt x="1161559" y="1181088"/>
                      <a:pt x="1169941" y="1206329"/>
                      <a:pt x="1178609" y="1232237"/>
                    </a:cubicBezTo>
                    <a:close/>
                    <a:moveTo>
                      <a:pt x="1423592" y="1857935"/>
                    </a:moveTo>
                    <a:cubicBezTo>
                      <a:pt x="1521604" y="2080534"/>
                      <a:pt x="1628856" y="2298847"/>
                      <a:pt x="1742584" y="2507254"/>
                    </a:cubicBezTo>
                    <a:cubicBezTo>
                      <a:pt x="1538844" y="2603647"/>
                      <a:pt x="1360727" y="2718900"/>
                      <a:pt x="1226138" y="2841582"/>
                    </a:cubicBezTo>
                    <a:cubicBezTo>
                      <a:pt x="1044687" y="2677466"/>
                      <a:pt x="884858" y="2493157"/>
                      <a:pt x="750841" y="2293418"/>
                    </a:cubicBezTo>
                    <a:cubicBezTo>
                      <a:pt x="925339" y="2133874"/>
                      <a:pt x="1157558" y="1983569"/>
                      <a:pt x="1423592" y="1857935"/>
                    </a:cubicBezTo>
                    <a:close/>
                    <a:moveTo>
                      <a:pt x="1230520" y="2888826"/>
                    </a:moveTo>
                    <a:cubicBezTo>
                      <a:pt x="1414448" y="3048941"/>
                      <a:pt x="1609234" y="3179243"/>
                      <a:pt x="1810021" y="3276684"/>
                    </a:cubicBezTo>
                    <a:cubicBezTo>
                      <a:pt x="1748775" y="3336596"/>
                      <a:pt x="1708484" y="3398032"/>
                      <a:pt x="1692864" y="3455468"/>
                    </a:cubicBezTo>
                    <a:cubicBezTo>
                      <a:pt x="1450928" y="3420225"/>
                      <a:pt x="1219090" y="3345263"/>
                      <a:pt x="1003349" y="3232392"/>
                    </a:cubicBezTo>
                    <a:cubicBezTo>
                      <a:pt x="1030590" y="3123141"/>
                      <a:pt x="1108886" y="3004745"/>
                      <a:pt x="1230520" y="2888826"/>
                    </a:cubicBezTo>
                    <a:close/>
                    <a:moveTo>
                      <a:pt x="1725439" y="3483852"/>
                    </a:moveTo>
                    <a:cubicBezTo>
                      <a:pt x="1811926" y="3494425"/>
                      <a:pt x="1899365" y="3500045"/>
                      <a:pt x="1985757" y="3500045"/>
                    </a:cubicBezTo>
                    <a:cubicBezTo>
                      <a:pt x="2103486" y="3500045"/>
                      <a:pt x="2220929" y="3489472"/>
                      <a:pt x="2336182" y="3469851"/>
                    </a:cubicBezTo>
                    <a:cubicBezTo>
                      <a:pt x="2153016" y="3551099"/>
                      <a:pt x="1964707" y="3601772"/>
                      <a:pt x="1775159" y="3620155"/>
                    </a:cubicBezTo>
                    <a:cubicBezTo>
                      <a:pt x="1771826" y="3617202"/>
                      <a:pt x="1768587" y="3614250"/>
                      <a:pt x="1765730" y="3611297"/>
                    </a:cubicBezTo>
                    <a:cubicBezTo>
                      <a:pt x="1730868" y="3575959"/>
                      <a:pt x="1717533" y="3533001"/>
                      <a:pt x="1725439" y="3483852"/>
                    </a:cubicBezTo>
                    <a:close/>
                    <a:moveTo>
                      <a:pt x="1932893" y="3712833"/>
                    </a:moveTo>
                    <a:cubicBezTo>
                      <a:pt x="1867266" y="3727502"/>
                      <a:pt x="1801163" y="3733121"/>
                      <a:pt x="1735631" y="3729311"/>
                    </a:cubicBezTo>
                    <a:cubicBezTo>
                      <a:pt x="1704008" y="3726644"/>
                      <a:pt x="1680862" y="3724644"/>
                      <a:pt x="1661336" y="3722644"/>
                    </a:cubicBezTo>
                    <a:cubicBezTo>
                      <a:pt x="1635428" y="3719310"/>
                      <a:pt x="1601995" y="3714262"/>
                      <a:pt x="1550655" y="3706547"/>
                    </a:cubicBezTo>
                    <a:lnTo>
                      <a:pt x="1548274" y="3705975"/>
                    </a:lnTo>
                    <a:cubicBezTo>
                      <a:pt x="1485218" y="3692831"/>
                      <a:pt x="1447118" y="3684925"/>
                      <a:pt x="1411971" y="3676162"/>
                    </a:cubicBezTo>
                    <a:cubicBezTo>
                      <a:pt x="1378253" y="3667113"/>
                      <a:pt x="1338533" y="3655017"/>
                      <a:pt x="1279383" y="3637014"/>
                    </a:cubicBezTo>
                    <a:cubicBezTo>
                      <a:pt x="1236425" y="3622441"/>
                      <a:pt x="1198230" y="3604725"/>
                      <a:pt x="1164131" y="3584627"/>
                    </a:cubicBezTo>
                    <a:cubicBezTo>
                      <a:pt x="1352154" y="3642348"/>
                      <a:pt x="1550941" y="3662636"/>
                      <a:pt x="1755919" y="3644729"/>
                    </a:cubicBezTo>
                    <a:cubicBezTo>
                      <a:pt x="1798210" y="3677686"/>
                      <a:pt x="1858979" y="3700832"/>
                      <a:pt x="1932893" y="3712833"/>
                    </a:cubicBezTo>
                    <a:close/>
                    <a:moveTo>
                      <a:pt x="1801258" y="3639776"/>
                    </a:moveTo>
                    <a:cubicBezTo>
                      <a:pt x="1989377" y="3618250"/>
                      <a:pt x="2176162" y="3565101"/>
                      <a:pt x="2357708" y="3481471"/>
                    </a:cubicBezTo>
                    <a:cubicBezTo>
                      <a:pt x="2242646" y="3584912"/>
                      <a:pt x="2120917" y="3657302"/>
                      <a:pt x="1995092" y="3696641"/>
                    </a:cubicBezTo>
                    <a:cubicBezTo>
                      <a:pt x="1914701" y="3689592"/>
                      <a:pt x="1848407" y="3670066"/>
                      <a:pt x="1801258" y="3639776"/>
                    </a:cubicBezTo>
                    <a:close/>
                    <a:moveTo>
                      <a:pt x="1992615" y="3720263"/>
                    </a:moveTo>
                    <a:cubicBezTo>
                      <a:pt x="2013570" y="3721787"/>
                      <a:pt x="2035287" y="3722644"/>
                      <a:pt x="2057290" y="3722644"/>
                    </a:cubicBezTo>
                    <a:cubicBezTo>
                      <a:pt x="2072054" y="3722644"/>
                      <a:pt x="2087198" y="3722073"/>
                      <a:pt x="2102248" y="3721406"/>
                    </a:cubicBezTo>
                    <a:cubicBezTo>
                      <a:pt x="2072340" y="3724644"/>
                      <a:pt x="2051384" y="3726835"/>
                      <a:pt x="2035478" y="3728359"/>
                    </a:cubicBezTo>
                    <a:cubicBezTo>
                      <a:pt x="2017285" y="3729693"/>
                      <a:pt x="1992996" y="3731217"/>
                      <a:pt x="1955087" y="3733598"/>
                    </a:cubicBezTo>
                    <a:lnTo>
                      <a:pt x="1953467" y="3733598"/>
                    </a:lnTo>
                    <a:cubicBezTo>
                      <a:pt x="1948324" y="3733693"/>
                      <a:pt x="1944038" y="3733788"/>
                      <a:pt x="1939370" y="3733884"/>
                    </a:cubicBezTo>
                    <a:cubicBezTo>
                      <a:pt x="1957277" y="3729978"/>
                      <a:pt x="1974899" y="3725406"/>
                      <a:pt x="1992615" y="3720263"/>
                    </a:cubicBezTo>
                    <a:close/>
                    <a:moveTo>
                      <a:pt x="2054051" y="3699117"/>
                    </a:moveTo>
                    <a:cubicBezTo>
                      <a:pt x="2172447" y="3653302"/>
                      <a:pt x="2286557" y="3577674"/>
                      <a:pt x="2394189" y="3474042"/>
                    </a:cubicBezTo>
                    <a:cubicBezTo>
                      <a:pt x="2376282" y="3572530"/>
                      <a:pt x="2349326" y="3639015"/>
                      <a:pt x="2313703" y="3671400"/>
                    </a:cubicBezTo>
                    <a:cubicBezTo>
                      <a:pt x="2222263" y="3691307"/>
                      <a:pt x="2134061" y="3700356"/>
                      <a:pt x="2054051" y="3699117"/>
                    </a:cubicBezTo>
                    <a:close/>
                    <a:moveTo>
                      <a:pt x="2415811" y="3463754"/>
                    </a:moveTo>
                    <a:cubicBezTo>
                      <a:pt x="2496774" y="3521381"/>
                      <a:pt x="2568783" y="3554718"/>
                      <a:pt x="2630028" y="3562719"/>
                    </a:cubicBezTo>
                    <a:cubicBezTo>
                      <a:pt x="2622503" y="3566339"/>
                      <a:pt x="2615265" y="3570053"/>
                      <a:pt x="2607644" y="3573578"/>
                    </a:cubicBezTo>
                    <a:cubicBezTo>
                      <a:pt x="2525634" y="3610916"/>
                      <a:pt x="2440100" y="3640253"/>
                      <a:pt x="2353232" y="3661875"/>
                    </a:cubicBezTo>
                    <a:cubicBezTo>
                      <a:pt x="2381711" y="3621203"/>
                      <a:pt x="2402762" y="3554813"/>
                      <a:pt x="2415811" y="3463754"/>
                    </a:cubicBezTo>
                    <a:close/>
                    <a:moveTo>
                      <a:pt x="2441814" y="3457659"/>
                    </a:moveTo>
                    <a:cubicBezTo>
                      <a:pt x="2460198" y="3458325"/>
                      <a:pt x="2478676" y="3459278"/>
                      <a:pt x="2496583" y="3459278"/>
                    </a:cubicBezTo>
                    <a:cubicBezTo>
                      <a:pt x="2637553" y="3459278"/>
                      <a:pt x="2768522" y="3437846"/>
                      <a:pt x="2887013" y="3395841"/>
                    </a:cubicBezTo>
                    <a:cubicBezTo>
                      <a:pt x="2829767" y="3448038"/>
                      <a:pt x="2756901" y="3497759"/>
                      <a:pt x="2673367" y="3541383"/>
                    </a:cubicBezTo>
                    <a:cubicBezTo>
                      <a:pt x="2610407" y="3545384"/>
                      <a:pt x="2532397" y="3516809"/>
                      <a:pt x="2441814" y="3457659"/>
                    </a:cubicBezTo>
                    <a:close/>
                    <a:moveTo>
                      <a:pt x="2944734" y="3373362"/>
                    </a:moveTo>
                    <a:cubicBezTo>
                      <a:pt x="2979786" y="3358408"/>
                      <a:pt x="3012933" y="3340882"/>
                      <a:pt x="3045128" y="3322118"/>
                    </a:cubicBezTo>
                    <a:cubicBezTo>
                      <a:pt x="3022268" y="3340215"/>
                      <a:pt x="3005885" y="3353074"/>
                      <a:pt x="2993121" y="3363075"/>
                    </a:cubicBezTo>
                    <a:cubicBezTo>
                      <a:pt x="2976167" y="3375362"/>
                      <a:pt x="2954069" y="3391174"/>
                      <a:pt x="2919683" y="3415558"/>
                    </a:cubicBezTo>
                    <a:lnTo>
                      <a:pt x="2918159" y="3416510"/>
                    </a:lnTo>
                    <a:cubicBezTo>
                      <a:pt x="2886727" y="3436894"/>
                      <a:pt x="2866439" y="3449848"/>
                      <a:pt x="2851199" y="3459468"/>
                    </a:cubicBezTo>
                    <a:cubicBezTo>
                      <a:pt x="2841864" y="3465088"/>
                      <a:pt x="2830434" y="3471756"/>
                      <a:pt x="2816242" y="3480042"/>
                    </a:cubicBezTo>
                    <a:cubicBezTo>
                      <a:pt x="2865582" y="3445943"/>
                      <a:pt x="2909396" y="3410129"/>
                      <a:pt x="2944734" y="3373362"/>
                    </a:cubicBezTo>
                    <a:close/>
                    <a:moveTo>
                      <a:pt x="2980834" y="3331738"/>
                    </a:moveTo>
                    <a:cubicBezTo>
                      <a:pt x="3023220" y="3278208"/>
                      <a:pt x="3048081" y="3224963"/>
                      <a:pt x="3053319" y="3175814"/>
                    </a:cubicBezTo>
                    <a:cubicBezTo>
                      <a:pt x="3236675" y="3050751"/>
                      <a:pt x="3388504" y="2897969"/>
                      <a:pt x="3505852" y="2721567"/>
                    </a:cubicBezTo>
                    <a:cubicBezTo>
                      <a:pt x="3496041" y="2769953"/>
                      <a:pt x="3476134" y="2820341"/>
                      <a:pt x="3446130" y="2872061"/>
                    </a:cubicBezTo>
                    <a:cubicBezTo>
                      <a:pt x="3431271" y="2895112"/>
                      <a:pt x="3414507" y="2920353"/>
                      <a:pt x="3393457" y="2952071"/>
                    </a:cubicBezTo>
                    <a:lnTo>
                      <a:pt x="3392124" y="2953976"/>
                    </a:lnTo>
                    <a:cubicBezTo>
                      <a:pt x="3354024" y="3004173"/>
                      <a:pt x="3331068" y="3034368"/>
                      <a:pt x="3310685" y="3059609"/>
                    </a:cubicBezTo>
                    <a:cubicBezTo>
                      <a:pt x="3289730" y="3084469"/>
                      <a:pt x="3264393" y="3112758"/>
                      <a:pt x="3227436" y="3153811"/>
                    </a:cubicBezTo>
                    <a:cubicBezTo>
                      <a:pt x="3157523" y="3226773"/>
                      <a:pt x="3074369" y="3285923"/>
                      <a:pt x="2980834" y="3331738"/>
                    </a:cubicBezTo>
                    <a:close/>
                    <a:moveTo>
                      <a:pt x="3054176" y="3147334"/>
                    </a:moveTo>
                    <a:cubicBezTo>
                      <a:pt x="3052176" y="3109615"/>
                      <a:pt x="3037793" y="3075896"/>
                      <a:pt x="3011695" y="3046464"/>
                    </a:cubicBezTo>
                    <a:cubicBezTo>
                      <a:pt x="3122661" y="2938641"/>
                      <a:pt x="3222483" y="2818436"/>
                      <a:pt x="3308875" y="2687181"/>
                    </a:cubicBezTo>
                    <a:cubicBezTo>
                      <a:pt x="3356595" y="2614791"/>
                      <a:pt x="3399172" y="2539639"/>
                      <a:pt x="3437082" y="2462677"/>
                    </a:cubicBezTo>
                    <a:cubicBezTo>
                      <a:pt x="3490802" y="2521637"/>
                      <a:pt x="3516425" y="2590979"/>
                      <a:pt x="3512710" y="2669179"/>
                    </a:cubicBezTo>
                    <a:cubicBezTo>
                      <a:pt x="3396315" y="2855107"/>
                      <a:pt x="3242009" y="3015794"/>
                      <a:pt x="3054176" y="3147334"/>
                    </a:cubicBezTo>
                    <a:close/>
                    <a:moveTo>
                      <a:pt x="3519187" y="1009829"/>
                    </a:moveTo>
                    <a:cubicBezTo>
                      <a:pt x="3518044" y="1008590"/>
                      <a:pt x="3516996" y="1007257"/>
                      <a:pt x="3515758" y="1006019"/>
                    </a:cubicBezTo>
                    <a:cubicBezTo>
                      <a:pt x="3513853" y="1001542"/>
                      <a:pt x="3511853" y="997256"/>
                      <a:pt x="3509948" y="992779"/>
                    </a:cubicBezTo>
                    <a:cubicBezTo>
                      <a:pt x="3513091" y="998399"/>
                      <a:pt x="3516139" y="1004114"/>
                      <a:pt x="3519187" y="1009829"/>
                    </a:cubicBezTo>
                    <a:close/>
                    <a:moveTo>
                      <a:pt x="3538332" y="1117842"/>
                    </a:moveTo>
                    <a:cubicBezTo>
                      <a:pt x="3592910" y="1279386"/>
                      <a:pt x="3620628" y="1450646"/>
                      <a:pt x="3620628" y="1626953"/>
                    </a:cubicBezTo>
                    <a:cubicBezTo>
                      <a:pt x="3620628" y="1651433"/>
                      <a:pt x="3620057" y="1675817"/>
                      <a:pt x="3619009" y="1700201"/>
                    </a:cubicBezTo>
                    <a:cubicBezTo>
                      <a:pt x="3513377" y="1601426"/>
                      <a:pt x="3348785" y="1532275"/>
                      <a:pt x="3139997" y="1499985"/>
                    </a:cubicBezTo>
                    <a:cubicBezTo>
                      <a:pt x="3128186" y="1281577"/>
                      <a:pt x="3089705" y="1074408"/>
                      <a:pt x="3025411" y="884289"/>
                    </a:cubicBezTo>
                    <a:cubicBezTo>
                      <a:pt x="3017505" y="860858"/>
                      <a:pt x="3008647" y="837236"/>
                      <a:pt x="2999693" y="813709"/>
                    </a:cubicBezTo>
                    <a:cubicBezTo>
                      <a:pt x="3223817" y="849523"/>
                      <a:pt x="3398982" y="925247"/>
                      <a:pt x="3506709" y="1033641"/>
                    </a:cubicBezTo>
                    <a:cubicBezTo>
                      <a:pt x="3517949" y="1061264"/>
                      <a:pt x="3528617" y="1089267"/>
                      <a:pt x="3538332" y="1117842"/>
                    </a:cubicBezTo>
                    <a:close/>
                    <a:moveTo>
                      <a:pt x="3103802" y="1494842"/>
                    </a:moveTo>
                    <a:cubicBezTo>
                      <a:pt x="2882631" y="1465791"/>
                      <a:pt x="2620313" y="1475982"/>
                      <a:pt x="2343231" y="1524655"/>
                    </a:cubicBezTo>
                    <a:cubicBezTo>
                      <a:pt x="2295796" y="1308437"/>
                      <a:pt x="2239408" y="1102793"/>
                      <a:pt x="2175305" y="913626"/>
                    </a:cubicBezTo>
                    <a:cubicBezTo>
                      <a:pt x="2167113" y="889433"/>
                      <a:pt x="2158445" y="864572"/>
                      <a:pt x="2149016" y="838283"/>
                    </a:cubicBezTo>
                    <a:cubicBezTo>
                      <a:pt x="2445053" y="786372"/>
                      <a:pt x="2725088" y="775799"/>
                      <a:pt x="2960069" y="807613"/>
                    </a:cubicBezTo>
                    <a:cubicBezTo>
                      <a:pt x="2970071" y="833330"/>
                      <a:pt x="2979882" y="860191"/>
                      <a:pt x="2989216" y="887718"/>
                    </a:cubicBezTo>
                    <a:cubicBezTo>
                      <a:pt x="3052748" y="1075170"/>
                      <a:pt x="3091133" y="1279386"/>
                      <a:pt x="3103802" y="1494842"/>
                    </a:cubicBezTo>
                    <a:close/>
                    <a:moveTo>
                      <a:pt x="2136633" y="803993"/>
                    </a:moveTo>
                    <a:cubicBezTo>
                      <a:pt x="2063481" y="604826"/>
                      <a:pt x="1985852" y="438710"/>
                      <a:pt x="1905461" y="309741"/>
                    </a:cubicBezTo>
                    <a:cubicBezTo>
                      <a:pt x="2168256" y="264116"/>
                      <a:pt x="2416478" y="254877"/>
                      <a:pt x="2624504" y="283357"/>
                    </a:cubicBezTo>
                    <a:cubicBezTo>
                      <a:pt x="2755663" y="408420"/>
                      <a:pt x="2863486" y="572726"/>
                      <a:pt x="2945306" y="771513"/>
                    </a:cubicBezTo>
                    <a:cubicBezTo>
                      <a:pt x="2709943" y="740938"/>
                      <a:pt x="2431051" y="752082"/>
                      <a:pt x="2136633" y="803993"/>
                    </a:cubicBezTo>
                    <a:close/>
                    <a:moveTo>
                      <a:pt x="2431718" y="111431"/>
                    </a:moveTo>
                    <a:cubicBezTo>
                      <a:pt x="2589928" y="160484"/>
                      <a:pt x="2738804" y="230493"/>
                      <a:pt x="2875868" y="317647"/>
                    </a:cubicBezTo>
                    <a:cubicBezTo>
                      <a:pt x="2816814" y="295835"/>
                      <a:pt x="2741566" y="275546"/>
                      <a:pt x="2639172" y="258020"/>
                    </a:cubicBezTo>
                    <a:cubicBezTo>
                      <a:pt x="2573735" y="198299"/>
                      <a:pt x="2504393" y="149626"/>
                      <a:pt x="2431718" y="111431"/>
                    </a:cubicBezTo>
                    <a:close/>
                    <a:moveTo>
                      <a:pt x="1028114" y="554343"/>
                    </a:moveTo>
                    <a:cubicBezTo>
                      <a:pt x="1027733" y="554534"/>
                      <a:pt x="1027352" y="554724"/>
                      <a:pt x="1027066" y="554915"/>
                    </a:cubicBezTo>
                    <a:cubicBezTo>
                      <a:pt x="1024018" y="531102"/>
                      <a:pt x="1021732" y="508242"/>
                      <a:pt x="1020017" y="486525"/>
                    </a:cubicBezTo>
                    <a:cubicBezTo>
                      <a:pt x="1022113" y="508052"/>
                      <a:pt x="1024780" y="530721"/>
                      <a:pt x="1028114" y="554343"/>
                    </a:cubicBezTo>
                    <a:close/>
                    <a:moveTo>
                      <a:pt x="1013255" y="594348"/>
                    </a:moveTo>
                    <a:cubicBezTo>
                      <a:pt x="1035067" y="741986"/>
                      <a:pt x="1078406" y="919055"/>
                      <a:pt x="1142414" y="1121462"/>
                    </a:cubicBezTo>
                    <a:cubicBezTo>
                      <a:pt x="857521" y="1255669"/>
                      <a:pt x="608537" y="1416546"/>
                      <a:pt x="420228" y="1587615"/>
                    </a:cubicBezTo>
                    <a:cubicBezTo>
                      <a:pt x="363935" y="1380446"/>
                      <a:pt x="347457" y="1186422"/>
                      <a:pt x="371936" y="1010876"/>
                    </a:cubicBezTo>
                    <a:cubicBezTo>
                      <a:pt x="537957" y="858095"/>
                      <a:pt x="759509" y="714363"/>
                      <a:pt x="1013255" y="594348"/>
                    </a:cubicBezTo>
                    <a:close/>
                    <a:moveTo>
                      <a:pt x="53135" y="2139970"/>
                    </a:moveTo>
                    <a:cubicBezTo>
                      <a:pt x="51611" y="2147685"/>
                      <a:pt x="50849" y="2155210"/>
                      <a:pt x="49706" y="2162830"/>
                    </a:cubicBezTo>
                    <a:cubicBezTo>
                      <a:pt x="45134" y="2132636"/>
                      <a:pt x="41228" y="2102251"/>
                      <a:pt x="38180" y="2071581"/>
                    </a:cubicBezTo>
                    <a:cubicBezTo>
                      <a:pt x="42848" y="2094345"/>
                      <a:pt x="47229" y="2117015"/>
                      <a:pt x="53135" y="2139970"/>
                    </a:cubicBezTo>
                    <a:close/>
                    <a:moveTo>
                      <a:pt x="105903" y="2229219"/>
                    </a:moveTo>
                    <a:cubicBezTo>
                      <a:pt x="96283" y="2200644"/>
                      <a:pt x="87615" y="2172069"/>
                      <a:pt x="79995" y="2144161"/>
                    </a:cubicBezTo>
                    <a:cubicBezTo>
                      <a:pt x="116762" y="1987856"/>
                      <a:pt x="227918" y="1818025"/>
                      <a:pt x="401369" y="1652195"/>
                    </a:cubicBezTo>
                    <a:cubicBezTo>
                      <a:pt x="408417" y="1675912"/>
                      <a:pt x="415751" y="1700010"/>
                      <a:pt x="424133" y="1724680"/>
                    </a:cubicBezTo>
                    <a:cubicBezTo>
                      <a:pt x="488427" y="1914704"/>
                      <a:pt x="582248" y="2103870"/>
                      <a:pt x="702740" y="2287036"/>
                    </a:cubicBezTo>
                    <a:cubicBezTo>
                      <a:pt x="540910" y="2440674"/>
                      <a:pt x="435563" y="2598503"/>
                      <a:pt x="396225" y="2745379"/>
                    </a:cubicBezTo>
                    <a:cubicBezTo>
                      <a:pt x="266304" y="2587550"/>
                      <a:pt x="168482" y="2414004"/>
                      <a:pt x="105903" y="2229219"/>
                    </a:cubicBezTo>
                    <a:close/>
                    <a:moveTo>
                      <a:pt x="723980" y="2318564"/>
                    </a:moveTo>
                    <a:cubicBezTo>
                      <a:pt x="858759" y="2517446"/>
                      <a:pt x="1019541" y="2700802"/>
                      <a:pt x="1202231" y="2863965"/>
                    </a:cubicBezTo>
                    <a:cubicBezTo>
                      <a:pt x="1079263" y="2981409"/>
                      <a:pt x="999253" y="3101995"/>
                      <a:pt x="969725" y="3214390"/>
                    </a:cubicBezTo>
                    <a:cubicBezTo>
                      <a:pt x="757032" y="3098280"/>
                      <a:pt x="572914" y="2951214"/>
                      <a:pt x="422705" y="2777097"/>
                    </a:cubicBezTo>
                    <a:cubicBezTo>
                      <a:pt x="457757" y="2631269"/>
                      <a:pt x="561770" y="2473154"/>
                      <a:pt x="723980" y="2318564"/>
                    </a:cubicBezTo>
                    <a:close/>
                    <a:moveTo>
                      <a:pt x="997443" y="3260396"/>
                    </a:moveTo>
                    <a:cubicBezTo>
                      <a:pt x="1213470" y="3371457"/>
                      <a:pt x="1445499" y="3444990"/>
                      <a:pt x="1687625" y="3478899"/>
                    </a:cubicBezTo>
                    <a:cubicBezTo>
                      <a:pt x="1678957" y="3533859"/>
                      <a:pt x="1694292" y="3583484"/>
                      <a:pt x="1732106" y="3623393"/>
                    </a:cubicBezTo>
                    <a:cubicBezTo>
                      <a:pt x="1511889" y="3639395"/>
                      <a:pt x="1299386" y="3611487"/>
                      <a:pt x="1100218" y="3539954"/>
                    </a:cubicBezTo>
                    <a:cubicBezTo>
                      <a:pt x="1092312" y="3533096"/>
                      <a:pt x="1084406" y="3525858"/>
                      <a:pt x="1076882" y="3518237"/>
                    </a:cubicBezTo>
                    <a:cubicBezTo>
                      <a:pt x="1006587" y="3446895"/>
                      <a:pt x="980298" y="3360027"/>
                      <a:pt x="997443" y="3260396"/>
                    </a:cubicBezTo>
                    <a:close/>
                    <a:moveTo>
                      <a:pt x="3364596" y="768275"/>
                    </a:moveTo>
                    <a:cubicBezTo>
                      <a:pt x="3408697" y="833330"/>
                      <a:pt x="3447940" y="902006"/>
                      <a:pt x="3481182" y="974586"/>
                    </a:cubicBezTo>
                    <a:cubicBezTo>
                      <a:pt x="3367740" y="877431"/>
                      <a:pt x="3197909" y="809232"/>
                      <a:pt x="2985406" y="776752"/>
                    </a:cubicBezTo>
                    <a:cubicBezTo>
                      <a:pt x="2905872" y="580823"/>
                      <a:pt x="2800716" y="417850"/>
                      <a:pt x="2673081" y="290977"/>
                    </a:cubicBezTo>
                    <a:cubicBezTo>
                      <a:pt x="2797478" y="312122"/>
                      <a:pt x="2902539" y="346603"/>
                      <a:pt x="2987120" y="393752"/>
                    </a:cubicBezTo>
                    <a:cubicBezTo>
                      <a:pt x="3130091" y="499955"/>
                      <a:pt x="3257345" y="626162"/>
                      <a:pt x="3364596" y="768275"/>
                    </a:cubicBezTo>
                    <a:close/>
                    <a:moveTo>
                      <a:pt x="422609" y="742748"/>
                    </a:moveTo>
                    <a:cubicBezTo>
                      <a:pt x="385462" y="820281"/>
                      <a:pt x="358792" y="905911"/>
                      <a:pt x="343742" y="999446"/>
                    </a:cubicBezTo>
                    <a:cubicBezTo>
                      <a:pt x="264685" y="1074027"/>
                      <a:pt x="199724" y="1149846"/>
                      <a:pt x="150004" y="1224713"/>
                    </a:cubicBezTo>
                    <a:cubicBezTo>
                      <a:pt x="216679" y="1049834"/>
                      <a:pt x="309167" y="887718"/>
                      <a:pt x="422609" y="742748"/>
                    </a:cubicBezTo>
                    <a:close/>
                    <a:moveTo>
                      <a:pt x="460043" y="3071229"/>
                    </a:moveTo>
                    <a:cubicBezTo>
                      <a:pt x="414799" y="2994648"/>
                      <a:pt x="399940" y="2907876"/>
                      <a:pt x="415942" y="2812149"/>
                    </a:cubicBezTo>
                    <a:cubicBezTo>
                      <a:pt x="567104" y="2983790"/>
                      <a:pt x="751031" y="3128665"/>
                      <a:pt x="963344" y="3242584"/>
                    </a:cubicBezTo>
                    <a:cubicBezTo>
                      <a:pt x="943913" y="3346121"/>
                      <a:pt x="969916" y="3439847"/>
                      <a:pt x="1038591" y="3515475"/>
                    </a:cubicBezTo>
                    <a:cubicBezTo>
                      <a:pt x="965439" y="3485281"/>
                      <a:pt x="895240" y="3449658"/>
                      <a:pt x="828946" y="3408319"/>
                    </a:cubicBezTo>
                    <a:cubicBezTo>
                      <a:pt x="691405" y="3312878"/>
                      <a:pt x="567199" y="3199531"/>
                      <a:pt x="460043" y="3071229"/>
                    </a:cubicBezTo>
                    <a:close/>
                  </a:path>
                </a:pathLst>
              </a:custGeom>
              <a:solidFill>
                <a:schemeClr val="tx1">
                  <a:lumMod val="50000"/>
                  <a:lumOff val="50000"/>
                </a:schemeClr>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4E9EE8A6-E4C8-AEFC-72F3-98E006E589F7}"/>
                  </a:ext>
                </a:extLst>
              </p:cNvPr>
              <p:cNvSpPr/>
              <p:nvPr/>
            </p:nvSpPr>
            <p:spPr>
              <a:xfrm flipH="1">
                <a:off x="6545217" y="1746373"/>
                <a:ext cx="224360" cy="541133"/>
              </a:xfrm>
              <a:custGeom>
                <a:avLst/>
                <a:gdLst>
                  <a:gd name="connsiteX0" fmla="*/ 81326 w 163639"/>
                  <a:gd name="connsiteY0" fmla="*/ -39 h 394679"/>
                  <a:gd name="connsiteX1" fmla="*/ 24157 w 163639"/>
                  <a:gd name="connsiteY1" fmla="*/ 56944 h 394679"/>
                  <a:gd name="connsiteX2" fmla="*/ 81326 w 163639"/>
                  <a:gd name="connsiteY2" fmla="*/ 113925 h 394679"/>
                  <a:gd name="connsiteX3" fmla="*/ 138304 w 163639"/>
                  <a:gd name="connsiteY3" fmla="*/ 56944 h 394679"/>
                  <a:gd name="connsiteX4" fmla="*/ 81326 w 163639"/>
                  <a:gd name="connsiteY4" fmla="*/ -39 h 394679"/>
                  <a:gd name="connsiteX5" fmla="*/ 27443 w 163639"/>
                  <a:gd name="connsiteY5" fmla="*/ 110823 h 394679"/>
                  <a:gd name="connsiteX6" fmla="*/ -132 w 163639"/>
                  <a:gd name="connsiteY6" fmla="*/ 144794 h 394679"/>
                  <a:gd name="connsiteX7" fmla="*/ -132 w 163639"/>
                  <a:gd name="connsiteY7" fmla="*/ 232458 h 394679"/>
                  <a:gd name="connsiteX8" fmla="*/ 27443 w 163639"/>
                  <a:gd name="connsiteY8" fmla="*/ 266611 h 394679"/>
                  <a:gd name="connsiteX9" fmla="*/ 29091 w 163639"/>
                  <a:gd name="connsiteY9" fmla="*/ 266611 h 394679"/>
                  <a:gd name="connsiteX10" fmla="*/ 29091 w 163639"/>
                  <a:gd name="connsiteY10" fmla="*/ 376377 h 394679"/>
                  <a:gd name="connsiteX11" fmla="*/ 47359 w 163639"/>
                  <a:gd name="connsiteY11" fmla="*/ 394641 h 394679"/>
                  <a:gd name="connsiteX12" fmla="*/ 116025 w 163639"/>
                  <a:gd name="connsiteY12" fmla="*/ 394641 h 394679"/>
                  <a:gd name="connsiteX13" fmla="*/ 134294 w 163639"/>
                  <a:gd name="connsiteY13" fmla="*/ 376377 h 394679"/>
                  <a:gd name="connsiteX14" fmla="*/ 134294 w 163639"/>
                  <a:gd name="connsiteY14" fmla="*/ 266611 h 394679"/>
                  <a:gd name="connsiteX15" fmla="*/ 135932 w 163639"/>
                  <a:gd name="connsiteY15" fmla="*/ 266611 h 394679"/>
                  <a:gd name="connsiteX16" fmla="*/ 163507 w 163639"/>
                  <a:gd name="connsiteY16" fmla="*/ 232458 h 394679"/>
                  <a:gd name="connsiteX17" fmla="*/ 163507 w 163639"/>
                  <a:gd name="connsiteY17" fmla="*/ 144794 h 394679"/>
                  <a:gd name="connsiteX18" fmla="*/ 135932 w 163639"/>
                  <a:gd name="connsiteY18" fmla="*/ 110823 h 394679"/>
                  <a:gd name="connsiteX19" fmla="*/ 81688 w 163639"/>
                  <a:gd name="connsiteY19" fmla="*/ 137304 h 394679"/>
                  <a:gd name="connsiteX20" fmla="*/ 27995 w 163639"/>
                  <a:gd name="connsiteY20" fmla="*/ 110823 h 394679"/>
                  <a:gd name="connsiteX21" fmla="*/ 27443 w 163639"/>
                  <a:gd name="connsiteY21" fmla="*/ 110823 h 39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639" h="394679">
                    <a:moveTo>
                      <a:pt x="81326" y="-39"/>
                    </a:moveTo>
                    <a:cubicBezTo>
                      <a:pt x="49893" y="-39"/>
                      <a:pt x="24157" y="25511"/>
                      <a:pt x="24157" y="56944"/>
                    </a:cubicBezTo>
                    <a:cubicBezTo>
                      <a:pt x="24157" y="88376"/>
                      <a:pt x="49893" y="113925"/>
                      <a:pt x="81326" y="113925"/>
                    </a:cubicBezTo>
                    <a:cubicBezTo>
                      <a:pt x="112758" y="113925"/>
                      <a:pt x="138304" y="88378"/>
                      <a:pt x="138304" y="56944"/>
                    </a:cubicBezTo>
                    <a:cubicBezTo>
                      <a:pt x="138304" y="25509"/>
                      <a:pt x="112758" y="-39"/>
                      <a:pt x="81326" y="-39"/>
                    </a:cubicBezTo>
                    <a:close/>
                    <a:moveTo>
                      <a:pt x="27443" y="110823"/>
                    </a:moveTo>
                    <a:cubicBezTo>
                      <a:pt x="11555" y="114059"/>
                      <a:pt x="-132" y="127916"/>
                      <a:pt x="-132" y="144794"/>
                    </a:cubicBezTo>
                    <a:lnTo>
                      <a:pt x="-132" y="232458"/>
                    </a:lnTo>
                    <a:cubicBezTo>
                      <a:pt x="-132" y="249335"/>
                      <a:pt x="11555" y="263375"/>
                      <a:pt x="27443" y="266611"/>
                    </a:cubicBezTo>
                    <a:lnTo>
                      <a:pt x="29091" y="266611"/>
                    </a:lnTo>
                    <a:lnTo>
                      <a:pt x="29091" y="376377"/>
                    </a:lnTo>
                    <a:cubicBezTo>
                      <a:pt x="29091" y="386495"/>
                      <a:pt x="37234" y="394641"/>
                      <a:pt x="47359" y="394641"/>
                    </a:cubicBezTo>
                    <a:lnTo>
                      <a:pt x="116025" y="394641"/>
                    </a:lnTo>
                    <a:cubicBezTo>
                      <a:pt x="126141" y="394641"/>
                      <a:pt x="134294" y="386495"/>
                      <a:pt x="134294" y="376377"/>
                    </a:cubicBezTo>
                    <a:lnTo>
                      <a:pt x="134294" y="266611"/>
                    </a:lnTo>
                    <a:lnTo>
                      <a:pt x="135932" y="266611"/>
                    </a:lnTo>
                    <a:cubicBezTo>
                      <a:pt x="151820" y="263375"/>
                      <a:pt x="163517" y="249335"/>
                      <a:pt x="163507" y="232458"/>
                    </a:cubicBezTo>
                    <a:lnTo>
                      <a:pt x="163507" y="144794"/>
                    </a:lnTo>
                    <a:cubicBezTo>
                      <a:pt x="163517" y="127916"/>
                      <a:pt x="151830" y="114059"/>
                      <a:pt x="135932" y="110823"/>
                    </a:cubicBezTo>
                    <a:cubicBezTo>
                      <a:pt x="123331" y="126833"/>
                      <a:pt x="103633" y="137304"/>
                      <a:pt x="81688" y="137304"/>
                    </a:cubicBezTo>
                    <a:cubicBezTo>
                      <a:pt x="59751" y="137304"/>
                      <a:pt x="40597" y="126833"/>
                      <a:pt x="27995" y="110823"/>
                    </a:cubicBezTo>
                    <a:lnTo>
                      <a:pt x="27443" y="110823"/>
                    </a:lnTo>
                    <a:close/>
                  </a:path>
                </a:pathLst>
              </a:custGeom>
              <a:solidFill>
                <a:srgbClr val="EEB000"/>
              </a:solidFill>
              <a:ln w="9525" cap="flat">
                <a:noFill/>
                <a:prstDash val="solid"/>
                <a:miter/>
              </a:ln>
              <a:effectLst>
                <a:outerShdw blurRad="50800" dist="38100" dir="2700000" algn="tl" rotWithShape="0">
                  <a:prstClr val="black">
                    <a:alpha val="40000"/>
                  </a:prstClr>
                </a:outerShdw>
              </a:effectLst>
            </p:spPr>
            <p:txBody>
              <a:bodyPr rtlCol="0" anchor="ctr"/>
              <a:lstStyle/>
              <a:p>
                <a:endParaRPr lang="de-DE"/>
              </a:p>
            </p:txBody>
          </p:sp>
          <p:sp>
            <p:nvSpPr>
              <p:cNvPr id="9" name="Freihandform: Form 8">
                <a:extLst>
                  <a:ext uri="{FF2B5EF4-FFF2-40B4-BE49-F238E27FC236}">
                    <a16:creationId xmlns:a16="http://schemas.microsoft.com/office/drawing/2014/main" id="{E82D32BC-64AA-ED57-0EFA-A267B5D02EC0}"/>
                  </a:ext>
                </a:extLst>
              </p:cNvPr>
              <p:cNvSpPr/>
              <p:nvPr/>
            </p:nvSpPr>
            <p:spPr>
              <a:xfrm flipH="1">
                <a:off x="7116400" y="1942758"/>
                <a:ext cx="234400" cy="565349"/>
              </a:xfrm>
              <a:custGeom>
                <a:avLst/>
                <a:gdLst>
                  <a:gd name="connsiteX0" fmla="*/ 81326 w 163639"/>
                  <a:gd name="connsiteY0" fmla="*/ -39 h 394679"/>
                  <a:gd name="connsiteX1" fmla="*/ 24157 w 163639"/>
                  <a:gd name="connsiteY1" fmla="*/ 56944 h 394679"/>
                  <a:gd name="connsiteX2" fmla="*/ 81326 w 163639"/>
                  <a:gd name="connsiteY2" fmla="*/ 113925 h 394679"/>
                  <a:gd name="connsiteX3" fmla="*/ 138304 w 163639"/>
                  <a:gd name="connsiteY3" fmla="*/ 56944 h 394679"/>
                  <a:gd name="connsiteX4" fmla="*/ 81326 w 163639"/>
                  <a:gd name="connsiteY4" fmla="*/ -39 h 394679"/>
                  <a:gd name="connsiteX5" fmla="*/ 27443 w 163639"/>
                  <a:gd name="connsiteY5" fmla="*/ 110823 h 394679"/>
                  <a:gd name="connsiteX6" fmla="*/ -132 w 163639"/>
                  <a:gd name="connsiteY6" fmla="*/ 144794 h 394679"/>
                  <a:gd name="connsiteX7" fmla="*/ -132 w 163639"/>
                  <a:gd name="connsiteY7" fmla="*/ 232458 h 394679"/>
                  <a:gd name="connsiteX8" fmla="*/ 27443 w 163639"/>
                  <a:gd name="connsiteY8" fmla="*/ 266611 h 394679"/>
                  <a:gd name="connsiteX9" fmla="*/ 29091 w 163639"/>
                  <a:gd name="connsiteY9" fmla="*/ 266611 h 394679"/>
                  <a:gd name="connsiteX10" fmla="*/ 29091 w 163639"/>
                  <a:gd name="connsiteY10" fmla="*/ 376377 h 394679"/>
                  <a:gd name="connsiteX11" fmla="*/ 47359 w 163639"/>
                  <a:gd name="connsiteY11" fmla="*/ 394641 h 394679"/>
                  <a:gd name="connsiteX12" fmla="*/ 116025 w 163639"/>
                  <a:gd name="connsiteY12" fmla="*/ 394641 h 394679"/>
                  <a:gd name="connsiteX13" fmla="*/ 134294 w 163639"/>
                  <a:gd name="connsiteY13" fmla="*/ 376377 h 394679"/>
                  <a:gd name="connsiteX14" fmla="*/ 134294 w 163639"/>
                  <a:gd name="connsiteY14" fmla="*/ 266611 h 394679"/>
                  <a:gd name="connsiteX15" fmla="*/ 135932 w 163639"/>
                  <a:gd name="connsiteY15" fmla="*/ 266611 h 394679"/>
                  <a:gd name="connsiteX16" fmla="*/ 163507 w 163639"/>
                  <a:gd name="connsiteY16" fmla="*/ 232458 h 394679"/>
                  <a:gd name="connsiteX17" fmla="*/ 163507 w 163639"/>
                  <a:gd name="connsiteY17" fmla="*/ 144794 h 394679"/>
                  <a:gd name="connsiteX18" fmla="*/ 135932 w 163639"/>
                  <a:gd name="connsiteY18" fmla="*/ 110823 h 394679"/>
                  <a:gd name="connsiteX19" fmla="*/ 81688 w 163639"/>
                  <a:gd name="connsiteY19" fmla="*/ 137304 h 394679"/>
                  <a:gd name="connsiteX20" fmla="*/ 27995 w 163639"/>
                  <a:gd name="connsiteY20" fmla="*/ 110823 h 394679"/>
                  <a:gd name="connsiteX21" fmla="*/ 27443 w 163639"/>
                  <a:gd name="connsiteY21" fmla="*/ 110823 h 39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639" h="394679">
                    <a:moveTo>
                      <a:pt x="81326" y="-39"/>
                    </a:moveTo>
                    <a:cubicBezTo>
                      <a:pt x="49893" y="-39"/>
                      <a:pt x="24157" y="25511"/>
                      <a:pt x="24157" y="56944"/>
                    </a:cubicBezTo>
                    <a:cubicBezTo>
                      <a:pt x="24157" y="88376"/>
                      <a:pt x="49893" y="113925"/>
                      <a:pt x="81326" y="113925"/>
                    </a:cubicBezTo>
                    <a:cubicBezTo>
                      <a:pt x="112758" y="113925"/>
                      <a:pt x="138304" y="88378"/>
                      <a:pt x="138304" y="56944"/>
                    </a:cubicBezTo>
                    <a:cubicBezTo>
                      <a:pt x="138304" y="25509"/>
                      <a:pt x="112758" y="-39"/>
                      <a:pt x="81326" y="-39"/>
                    </a:cubicBezTo>
                    <a:close/>
                    <a:moveTo>
                      <a:pt x="27443" y="110823"/>
                    </a:moveTo>
                    <a:cubicBezTo>
                      <a:pt x="11555" y="114059"/>
                      <a:pt x="-132" y="127916"/>
                      <a:pt x="-132" y="144794"/>
                    </a:cubicBezTo>
                    <a:lnTo>
                      <a:pt x="-132" y="232458"/>
                    </a:lnTo>
                    <a:cubicBezTo>
                      <a:pt x="-132" y="249335"/>
                      <a:pt x="11555" y="263375"/>
                      <a:pt x="27443" y="266611"/>
                    </a:cubicBezTo>
                    <a:lnTo>
                      <a:pt x="29091" y="266611"/>
                    </a:lnTo>
                    <a:lnTo>
                      <a:pt x="29091" y="376377"/>
                    </a:lnTo>
                    <a:cubicBezTo>
                      <a:pt x="29091" y="386495"/>
                      <a:pt x="37234" y="394641"/>
                      <a:pt x="47359" y="394641"/>
                    </a:cubicBezTo>
                    <a:lnTo>
                      <a:pt x="116025" y="394641"/>
                    </a:lnTo>
                    <a:cubicBezTo>
                      <a:pt x="126141" y="394641"/>
                      <a:pt x="134294" y="386495"/>
                      <a:pt x="134294" y="376377"/>
                    </a:cubicBezTo>
                    <a:lnTo>
                      <a:pt x="134294" y="266611"/>
                    </a:lnTo>
                    <a:lnTo>
                      <a:pt x="135932" y="266611"/>
                    </a:lnTo>
                    <a:cubicBezTo>
                      <a:pt x="151820" y="263375"/>
                      <a:pt x="163517" y="249335"/>
                      <a:pt x="163507" y="232458"/>
                    </a:cubicBezTo>
                    <a:lnTo>
                      <a:pt x="163507" y="144794"/>
                    </a:lnTo>
                    <a:cubicBezTo>
                      <a:pt x="163517" y="127916"/>
                      <a:pt x="151830" y="114059"/>
                      <a:pt x="135932" y="110823"/>
                    </a:cubicBezTo>
                    <a:cubicBezTo>
                      <a:pt x="123331" y="126833"/>
                      <a:pt x="103633" y="137304"/>
                      <a:pt x="81688" y="137304"/>
                    </a:cubicBezTo>
                    <a:cubicBezTo>
                      <a:pt x="59751" y="137304"/>
                      <a:pt x="40597" y="126833"/>
                      <a:pt x="27995" y="110823"/>
                    </a:cubicBezTo>
                    <a:lnTo>
                      <a:pt x="27443" y="110823"/>
                    </a:lnTo>
                    <a:close/>
                  </a:path>
                </a:pathLst>
              </a:custGeom>
              <a:solidFill>
                <a:schemeClr val="accent5"/>
              </a:solidFill>
              <a:ln w="9525" cap="flat">
                <a:noFill/>
                <a:prstDash val="solid"/>
                <a:miter/>
              </a:ln>
              <a:effectLst>
                <a:outerShdw blurRad="50800" dist="38100" dir="2700000" algn="tl" rotWithShape="0">
                  <a:prstClr val="black">
                    <a:alpha val="40000"/>
                  </a:prstClr>
                </a:outerShdw>
              </a:effectLst>
            </p:spPr>
            <p:txBody>
              <a:bodyPr rtlCol="0" anchor="ctr"/>
              <a:lstStyle/>
              <a:p>
                <a:endParaRPr lang="de-DE"/>
              </a:p>
            </p:txBody>
          </p:sp>
          <p:sp>
            <p:nvSpPr>
              <p:cNvPr id="10" name="Freihandform: Form 9">
                <a:extLst>
                  <a:ext uri="{FF2B5EF4-FFF2-40B4-BE49-F238E27FC236}">
                    <a16:creationId xmlns:a16="http://schemas.microsoft.com/office/drawing/2014/main" id="{01A052A5-2E0E-183B-5973-6B45A1B4B046}"/>
                  </a:ext>
                </a:extLst>
              </p:cNvPr>
              <p:cNvSpPr/>
              <p:nvPr/>
            </p:nvSpPr>
            <p:spPr>
              <a:xfrm flipH="1">
                <a:off x="7380919" y="1772326"/>
                <a:ext cx="234400" cy="565349"/>
              </a:xfrm>
              <a:custGeom>
                <a:avLst/>
                <a:gdLst>
                  <a:gd name="connsiteX0" fmla="*/ 81326 w 163639"/>
                  <a:gd name="connsiteY0" fmla="*/ -39 h 394679"/>
                  <a:gd name="connsiteX1" fmla="*/ 24157 w 163639"/>
                  <a:gd name="connsiteY1" fmla="*/ 56944 h 394679"/>
                  <a:gd name="connsiteX2" fmla="*/ 81326 w 163639"/>
                  <a:gd name="connsiteY2" fmla="*/ 113925 h 394679"/>
                  <a:gd name="connsiteX3" fmla="*/ 138304 w 163639"/>
                  <a:gd name="connsiteY3" fmla="*/ 56944 h 394679"/>
                  <a:gd name="connsiteX4" fmla="*/ 81326 w 163639"/>
                  <a:gd name="connsiteY4" fmla="*/ -39 h 394679"/>
                  <a:gd name="connsiteX5" fmla="*/ 27443 w 163639"/>
                  <a:gd name="connsiteY5" fmla="*/ 110823 h 394679"/>
                  <a:gd name="connsiteX6" fmla="*/ -132 w 163639"/>
                  <a:gd name="connsiteY6" fmla="*/ 144794 h 394679"/>
                  <a:gd name="connsiteX7" fmla="*/ -132 w 163639"/>
                  <a:gd name="connsiteY7" fmla="*/ 232458 h 394679"/>
                  <a:gd name="connsiteX8" fmla="*/ 27443 w 163639"/>
                  <a:gd name="connsiteY8" fmla="*/ 266611 h 394679"/>
                  <a:gd name="connsiteX9" fmla="*/ 29091 w 163639"/>
                  <a:gd name="connsiteY9" fmla="*/ 266611 h 394679"/>
                  <a:gd name="connsiteX10" fmla="*/ 29091 w 163639"/>
                  <a:gd name="connsiteY10" fmla="*/ 376377 h 394679"/>
                  <a:gd name="connsiteX11" fmla="*/ 47359 w 163639"/>
                  <a:gd name="connsiteY11" fmla="*/ 394641 h 394679"/>
                  <a:gd name="connsiteX12" fmla="*/ 116025 w 163639"/>
                  <a:gd name="connsiteY12" fmla="*/ 394641 h 394679"/>
                  <a:gd name="connsiteX13" fmla="*/ 134294 w 163639"/>
                  <a:gd name="connsiteY13" fmla="*/ 376377 h 394679"/>
                  <a:gd name="connsiteX14" fmla="*/ 134294 w 163639"/>
                  <a:gd name="connsiteY14" fmla="*/ 266611 h 394679"/>
                  <a:gd name="connsiteX15" fmla="*/ 135932 w 163639"/>
                  <a:gd name="connsiteY15" fmla="*/ 266611 h 394679"/>
                  <a:gd name="connsiteX16" fmla="*/ 163507 w 163639"/>
                  <a:gd name="connsiteY16" fmla="*/ 232458 h 394679"/>
                  <a:gd name="connsiteX17" fmla="*/ 163507 w 163639"/>
                  <a:gd name="connsiteY17" fmla="*/ 144794 h 394679"/>
                  <a:gd name="connsiteX18" fmla="*/ 135932 w 163639"/>
                  <a:gd name="connsiteY18" fmla="*/ 110823 h 394679"/>
                  <a:gd name="connsiteX19" fmla="*/ 81688 w 163639"/>
                  <a:gd name="connsiteY19" fmla="*/ 137304 h 394679"/>
                  <a:gd name="connsiteX20" fmla="*/ 27995 w 163639"/>
                  <a:gd name="connsiteY20" fmla="*/ 110823 h 394679"/>
                  <a:gd name="connsiteX21" fmla="*/ 27443 w 163639"/>
                  <a:gd name="connsiteY21" fmla="*/ 110823 h 39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639" h="394679">
                    <a:moveTo>
                      <a:pt x="81326" y="-39"/>
                    </a:moveTo>
                    <a:cubicBezTo>
                      <a:pt x="49893" y="-39"/>
                      <a:pt x="24157" y="25511"/>
                      <a:pt x="24157" y="56944"/>
                    </a:cubicBezTo>
                    <a:cubicBezTo>
                      <a:pt x="24157" y="88376"/>
                      <a:pt x="49893" y="113925"/>
                      <a:pt x="81326" y="113925"/>
                    </a:cubicBezTo>
                    <a:cubicBezTo>
                      <a:pt x="112758" y="113925"/>
                      <a:pt x="138304" y="88378"/>
                      <a:pt x="138304" y="56944"/>
                    </a:cubicBezTo>
                    <a:cubicBezTo>
                      <a:pt x="138304" y="25509"/>
                      <a:pt x="112758" y="-39"/>
                      <a:pt x="81326" y="-39"/>
                    </a:cubicBezTo>
                    <a:close/>
                    <a:moveTo>
                      <a:pt x="27443" y="110823"/>
                    </a:moveTo>
                    <a:cubicBezTo>
                      <a:pt x="11555" y="114059"/>
                      <a:pt x="-132" y="127916"/>
                      <a:pt x="-132" y="144794"/>
                    </a:cubicBezTo>
                    <a:lnTo>
                      <a:pt x="-132" y="232458"/>
                    </a:lnTo>
                    <a:cubicBezTo>
                      <a:pt x="-132" y="249335"/>
                      <a:pt x="11555" y="263375"/>
                      <a:pt x="27443" y="266611"/>
                    </a:cubicBezTo>
                    <a:lnTo>
                      <a:pt x="29091" y="266611"/>
                    </a:lnTo>
                    <a:lnTo>
                      <a:pt x="29091" y="376377"/>
                    </a:lnTo>
                    <a:cubicBezTo>
                      <a:pt x="29091" y="386495"/>
                      <a:pt x="37234" y="394641"/>
                      <a:pt x="47359" y="394641"/>
                    </a:cubicBezTo>
                    <a:lnTo>
                      <a:pt x="116025" y="394641"/>
                    </a:lnTo>
                    <a:cubicBezTo>
                      <a:pt x="126141" y="394641"/>
                      <a:pt x="134294" y="386495"/>
                      <a:pt x="134294" y="376377"/>
                    </a:cubicBezTo>
                    <a:lnTo>
                      <a:pt x="134294" y="266611"/>
                    </a:lnTo>
                    <a:lnTo>
                      <a:pt x="135932" y="266611"/>
                    </a:lnTo>
                    <a:cubicBezTo>
                      <a:pt x="151820" y="263375"/>
                      <a:pt x="163517" y="249335"/>
                      <a:pt x="163507" y="232458"/>
                    </a:cubicBezTo>
                    <a:lnTo>
                      <a:pt x="163507" y="144794"/>
                    </a:lnTo>
                    <a:cubicBezTo>
                      <a:pt x="163517" y="127916"/>
                      <a:pt x="151830" y="114059"/>
                      <a:pt x="135932" y="110823"/>
                    </a:cubicBezTo>
                    <a:cubicBezTo>
                      <a:pt x="123331" y="126833"/>
                      <a:pt x="103633" y="137304"/>
                      <a:pt x="81688" y="137304"/>
                    </a:cubicBezTo>
                    <a:cubicBezTo>
                      <a:pt x="59751" y="137304"/>
                      <a:pt x="40597" y="126833"/>
                      <a:pt x="27995" y="110823"/>
                    </a:cubicBezTo>
                    <a:lnTo>
                      <a:pt x="27443" y="110823"/>
                    </a:lnTo>
                    <a:close/>
                  </a:path>
                </a:pathLst>
              </a:custGeom>
              <a:solidFill>
                <a:srgbClr val="EEB000"/>
              </a:solidFill>
              <a:ln w="9525" cap="flat">
                <a:noFill/>
                <a:prstDash val="solid"/>
                <a:miter/>
              </a:ln>
              <a:effectLst>
                <a:outerShdw blurRad="50800" dist="38100" dir="2700000" algn="tl" rotWithShape="0">
                  <a:prstClr val="black">
                    <a:alpha val="40000"/>
                  </a:prstClr>
                </a:outerShdw>
              </a:effectLst>
            </p:spPr>
            <p:txBody>
              <a:bodyPr rtlCol="0" anchor="ctr"/>
              <a:lstStyle/>
              <a:p>
                <a:endParaRPr lang="de-DE"/>
              </a:p>
            </p:txBody>
          </p:sp>
          <p:sp>
            <p:nvSpPr>
              <p:cNvPr id="11" name="Freihandform: Form 10">
                <a:extLst>
                  <a:ext uri="{FF2B5EF4-FFF2-40B4-BE49-F238E27FC236}">
                    <a16:creationId xmlns:a16="http://schemas.microsoft.com/office/drawing/2014/main" id="{1ADD0351-0787-BF99-C97D-3C96FD2E51C5}"/>
                  </a:ext>
                </a:extLst>
              </p:cNvPr>
              <p:cNvSpPr/>
              <p:nvPr/>
            </p:nvSpPr>
            <p:spPr>
              <a:xfrm flipH="1">
                <a:off x="6799696" y="2014105"/>
                <a:ext cx="258344" cy="623099"/>
              </a:xfrm>
              <a:custGeom>
                <a:avLst/>
                <a:gdLst>
                  <a:gd name="connsiteX0" fmla="*/ 81326 w 163639"/>
                  <a:gd name="connsiteY0" fmla="*/ -39 h 394679"/>
                  <a:gd name="connsiteX1" fmla="*/ 24157 w 163639"/>
                  <a:gd name="connsiteY1" fmla="*/ 56944 h 394679"/>
                  <a:gd name="connsiteX2" fmla="*/ 81326 w 163639"/>
                  <a:gd name="connsiteY2" fmla="*/ 113925 h 394679"/>
                  <a:gd name="connsiteX3" fmla="*/ 138304 w 163639"/>
                  <a:gd name="connsiteY3" fmla="*/ 56944 h 394679"/>
                  <a:gd name="connsiteX4" fmla="*/ 81326 w 163639"/>
                  <a:gd name="connsiteY4" fmla="*/ -39 h 394679"/>
                  <a:gd name="connsiteX5" fmla="*/ 27443 w 163639"/>
                  <a:gd name="connsiteY5" fmla="*/ 110823 h 394679"/>
                  <a:gd name="connsiteX6" fmla="*/ -132 w 163639"/>
                  <a:gd name="connsiteY6" fmla="*/ 144794 h 394679"/>
                  <a:gd name="connsiteX7" fmla="*/ -132 w 163639"/>
                  <a:gd name="connsiteY7" fmla="*/ 232458 h 394679"/>
                  <a:gd name="connsiteX8" fmla="*/ 27443 w 163639"/>
                  <a:gd name="connsiteY8" fmla="*/ 266611 h 394679"/>
                  <a:gd name="connsiteX9" fmla="*/ 29091 w 163639"/>
                  <a:gd name="connsiteY9" fmla="*/ 266611 h 394679"/>
                  <a:gd name="connsiteX10" fmla="*/ 29091 w 163639"/>
                  <a:gd name="connsiteY10" fmla="*/ 376377 h 394679"/>
                  <a:gd name="connsiteX11" fmla="*/ 47359 w 163639"/>
                  <a:gd name="connsiteY11" fmla="*/ 394641 h 394679"/>
                  <a:gd name="connsiteX12" fmla="*/ 116025 w 163639"/>
                  <a:gd name="connsiteY12" fmla="*/ 394641 h 394679"/>
                  <a:gd name="connsiteX13" fmla="*/ 134294 w 163639"/>
                  <a:gd name="connsiteY13" fmla="*/ 376377 h 394679"/>
                  <a:gd name="connsiteX14" fmla="*/ 134294 w 163639"/>
                  <a:gd name="connsiteY14" fmla="*/ 266611 h 394679"/>
                  <a:gd name="connsiteX15" fmla="*/ 135932 w 163639"/>
                  <a:gd name="connsiteY15" fmla="*/ 266611 h 394679"/>
                  <a:gd name="connsiteX16" fmla="*/ 163507 w 163639"/>
                  <a:gd name="connsiteY16" fmla="*/ 232458 h 394679"/>
                  <a:gd name="connsiteX17" fmla="*/ 163507 w 163639"/>
                  <a:gd name="connsiteY17" fmla="*/ 144794 h 394679"/>
                  <a:gd name="connsiteX18" fmla="*/ 135932 w 163639"/>
                  <a:gd name="connsiteY18" fmla="*/ 110823 h 394679"/>
                  <a:gd name="connsiteX19" fmla="*/ 81688 w 163639"/>
                  <a:gd name="connsiteY19" fmla="*/ 137304 h 394679"/>
                  <a:gd name="connsiteX20" fmla="*/ 27995 w 163639"/>
                  <a:gd name="connsiteY20" fmla="*/ 110823 h 394679"/>
                  <a:gd name="connsiteX21" fmla="*/ 27443 w 163639"/>
                  <a:gd name="connsiteY21" fmla="*/ 110823 h 39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639" h="394679">
                    <a:moveTo>
                      <a:pt x="81326" y="-39"/>
                    </a:moveTo>
                    <a:cubicBezTo>
                      <a:pt x="49893" y="-39"/>
                      <a:pt x="24157" y="25511"/>
                      <a:pt x="24157" y="56944"/>
                    </a:cubicBezTo>
                    <a:cubicBezTo>
                      <a:pt x="24157" y="88376"/>
                      <a:pt x="49893" y="113925"/>
                      <a:pt x="81326" y="113925"/>
                    </a:cubicBezTo>
                    <a:cubicBezTo>
                      <a:pt x="112758" y="113925"/>
                      <a:pt x="138304" y="88378"/>
                      <a:pt x="138304" y="56944"/>
                    </a:cubicBezTo>
                    <a:cubicBezTo>
                      <a:pt x="138304" y="25509"/>
                      <a:pt x="112758" y="-39"/>
                      <a:pt x="81326" y="-39"/>
                    </a:cubicBezTo>
                    <a:close/>
                    <a:moveTo>
                      <a:pt x="27443" y="110823"/>
                    </a:moveTo>
                    <a:cubicBezTo>
                      <a:pt x="11555" y="114059"/>
                      <a:pt x="-132" y="127916"/>
                      <a:pt x="-132" y="144794"/>
                    </a:cubicBezTo>
                    <a:lnTo>
                      <a:pt x="-132" y="232458"/>
                    </a:lnTo>
                    <a:cubicBezTo>
                      <a:pt x="-132" y="249335"/>
                      <a:pt x="11555" y="263375"/>
                      <a:pt x="27443" y="266611"/>
                    </a:cubicBezTo>
                    <a:lnTo>
                      <a:pt x="29091" y="266611"/>
                    </a:lnTo>
                    <a:lnTo>
                      <a:pt x="29091" y="376377"/>
                    </a:lnTo>
                    <a:cubicBezTo>
                      <a:pt x="29091" y="386495"/>
                      <a:pt x="37234" y="394641"/>
                      <a:pt x="47359" y="394641"/>
                    </a:cubicBezTo>
                    <a:lnTo>
                      <a:pt x="116025" y="394641"/>
                    </a:lnTo>
                    <a:cubicBezTo>
                      <a:pt x="126141" y="394641"/>
                      <a:pt x="134294" y="386495"/>
                      <a:pt x="134294" y="376377"/>
                    </a:cubicBezTo>
                    <a:lnTo>
                      <a:pt x="134294" y="266611"/>
                    </a:lnTo>
                    <a:lnTo>
                      <a:pt x="135932" y="266611"/>
                    </a:lnTo>
                    <a:cubicBezTo>
                      <a:pt x="151820" y="263375"/>
                      <a:pt x="163517" y="249335"/>
                      <a:pt x="163507" y="232458"/>
                    </a:cubicBezTo>
                    <a:lnTo>
                      <a:pt x="163507" y="144794"/>
                    </a:lnTo>
                    <a:cubicBezTo>
                      <a:pt x="163517" y="127916"/>
                      <a:pt x="151830" y="114059"/>
                      <a:pt x="135932" y="110823"/>
                    </a:cubicBezTo>
                    <a:cubicBezTo>
                      <a:pt x="123331" y="126833"/>
                      <a:pt x="103633" y="137304"/>
                      <a:pt x="81688" y="137304"/>
                    </a:cubicBezTo>
                    <a:cubicBezTo>
                      <a:pt x="59751" y="137304"/>
                      <a:pt x="40597" y="126833"/>
                      <a:pt x="27995" y="110823"/>
                    </a:cubicBezTo>
                    <a:lnTo>
                      <a:pt x="27443" y="110823"/>
                    </a:lnTo>
                    <a:close/>
                  </a:path>
                </a:pathLst>
              </a:custGeom>
              <a:solidFill>
                <a:schemeClr val="accent5"/>
              </a:solidFill>
              <a:ln w="9525" cap="flat">
                <a:noFill/>
                <a:prstDash val="solid"/>
                <a:miter/>
              </a:ln>
              <a:effectLst>
                <a:outerShdw blurRad="50800" dist="38100" dir="2700000" algn="tl" rotWithShape="0">
                  <a:prstClr val="black">
                    <a:alpha val="40000"/>
                  </a:prstClr>
                </a:outerShdw>
              </a:effectLst>
            </p:spPr>
            <p:txBody>
              <a:bodyPr rtlCol="0" anchor="ctr"/>
              <a:lstStyle/>
              <a:p>
                <a:endParaRPr lang="de-DE"/>
              </a:p>
            </p:txBody>
          </p:sp>
        </p:grpSp>
        <p:sp>
          <p:nvSpPr>
            <p:cNvPr id="6" name="Textfeld 5">
              <a:extLst>
                <a:ext uri="{FF2B5EF4-FFF2-40B4-BE49-F238E27FC236}">
                  <a16:creationId xmlns:a16="http://schemas.microsoft.com/office/drawing/2014/main" id="{5F6AFE43-639E-B97B-6232-BE96E0360EAE}"/>
                </a:ext>
              </a:extLst>
            </p:cNvPr>
            <p:cNvSpPr txBox="1"/>
            <p:nvPr/>
          </p:nvSpPr>
          <p:spPr>
            <a:xfrm>
              <a:off x="6130951" y="3176882"/>
              <a:ext cx="2252780" cy="369332"/>
            </a:xfrm>
            <a:prstGeom prst="rect">
              <a:avLst/>
            </a:prstGeom>
            <a:solidFill>
              <a:srgbClr val="EEB000"/>
            </a:solidFill>
          </p:spPr>
          <p:txBody>
            <a:bodyPr wrap="square" rtlCol="0">
              <a:spAutoFit/>
            </a:bodyPr>
            <a:lstStyle/>
            <a:p>
              <a:pPr algn="ctr"/>
              <a:r>
                <a:rPr lang="de-DE" b="1" dirty="0">
                  <a:solidFill>
                    <a:schemeClr val="bg1"/>
                  </a:solidFill>
                </a:rPr>
                <a:t>WORLD CAFÉ</a:t>
              </a:r>
            </a:p>
          </p:txBody>
        </p:sp>
      </p:grpSp>
      <p:grpSp>
        <p:nvGrpSpPr>
          <p:cNvPr id="12" name="Gruppieren 11">
            <a:extLst>
              <a:ext uri="{FF2B5EF4-FFF2-40B4-BE49-F238E27FC236}">
                <a16:creationId xmlns:a16="http://schemas.microsoft.com/office/drawing/2014/main" id="{73969230-32FC-78AE-3A12-49674E418830}"/>
              </a:ext>
            </a:extLst>
          </p:cNvPr>
          <p:cNvGrpSpPr/>
          <p:nvPr/>
        </p:nvGrpSpPr>
        <p:grpSpPr>
          <a:xfrm>
            <a:off x="9010390" y="1316993"/>
            <a:ext cx="2252781" cy="4547491"/>
            <a:chOff x="9074065" y="1272468"/>
            <a:chExt cx="2252781" cy="4547491"/>
          </a:xfrm>
        </p:grpSpPr>
        <p:sp>
          <p:nvSpPr>
            <p:cNvPr id="13" name="Rechteck: abgerundete Ecken 12">
              <a:extLst>
                <a:ext uri="{FF2B5EF4-FFF2-40B4-BE49-F238E27FC236}">
                  <a16:creationId xmlns:a16="http://schemas.microsoft.com/office/drawing/2014/main" id="{E6C2F2E2-68A4-0E63-40BE-D0794DEAA810}"/>
                </a:ext>
              </a:extLst>
            </p:cNvPr>
            <p:cNvSpPr/>
            <p:nvPr/>
          </p:nvSpPr>
          <p:spPr>
            <a:xfrm>
              <a:off x="9074065" y="1272468"/>
              <a:ext cx="2252780" cy="4547491"/>
            </a:xfrm>
            <a:prstGeom prst="roundRect">
              <a:avLst/>
            </a:prstGeom>
            <a:solidFill>
              <a:schemeClr val="bg1"/>
            </a:solidFill>
            <a:ln w="19050">
              <a:solidFill>
                <a:srgbClr val="02847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2520000" rtlCol="0" anchor="t" anchorCtr="1"/>
            <a:lstStyle/>
            <a:p>
              <a:pPr algn="ctr"/>
              <a:r>
                <a:rPr lang="de-DE" sz="1200" dirty="0">
                  <a:solidFill>
                    <a:srgbClr val="000000">
                      <a:alpha val="74902"/>
                    </a:srgbClr>
                  </a:solidFill>
                </a:rPr>
                <a:t>Einführung der Klima-Meister-App zur Bewertung der Stadien auf ihre Klimatauglichkeit</a:t>
              </a:r>
            </a:p>
          </p:txBody>
        </p:sp>
        <p:sp>
          <p:nvSpPr>
            <p:cNvPr id="14" name="Textfeld 13">
              <a:extLst>
                <a:ext uri="{FF2B5EF4-FFF2-40B4-BE49-F238E27FC236}">
                  <a16:creationId xmlns:a16="http://schemas.microsoft.com/office/drawing/2014/main" id="{80240FA5-07B0-F2A9-C3DE-9CD667AB5B37}"/>
                </a:ext>
              </a:extLst>
            </p:cNvPr>
            <p:cNvSpPr txBox="1"/>
            <p:nvPr/>
          </p:nvSpPr>
          <p:spPr>
            <a:xfrm>
              <a:off x="9074065" y="3176881"/>
              <a:ext cx="2252781" cy="369332"/>
            </a:xfrm>
            <a:prstGeom prst="rect">
              <a:avLst/>
            </a:prstGeom>
            <a:solidFill>
              <a:srgbClr val="028478"/>
            </a:solidFill>
          </p:spPr>
          <p:txBody>
            <a:bodyPr wrap="square" rtlCol="0">
              <a:spAutoFit/>
            </a:bodyPr>
            <a:lstStyle/>
            <a:p>
              <a:pPr algn="ctr"/>
              <a:r>
                <a:rPr lang="de-DE" b="1" dirty="0">
                  <a:solidFill>
                    <a:schemeClr val="bg1"/>
                  </a:solidFill>
                </a:rPr>
                <a:t>APP</a:t>
              </a:r>
            </a:p>
          </p:txBody>
        </p:sp>
        <p:grpSp>
          <p:nvGrpSpPr>
            <p:cNvPr id="15" name="Gruppieren 14">
              <a:extLst>
                <a:ext uri="{FF2B5EF4-FFF2-40B4-BE49-F238E27FC236}">
                  <a16:creationId xmlns:a16="http://schemas.microsoft.com/office/drawing/2014/main" id="{D70854C0-8349-70F9-C5FE-9020F82D876E}"/>
                </a:ext>
              </a:extLst>
            </p:cNvPr>
            <p:cNvGrpSpPr/>
            <p:nvPr/>
          </p:nvGrpSpPr>
          <p:grpSpPr>
            <a:xfrm rot="20747067">
              <a:off x="9922051" y="1560707"/>
              <a:ext cx="556808" cy="1236567"/>
              <a:chOff x="9934416" y="1677713"/>
              <a:chExt cx="556808" cy="1236567"/>
            </a:xfrm>
          </p:grpSpPr>
          <p:pic>
            <p:nvPicPr>
              <p:cNvPr id="16" name="Grafik 15" descr="Ein Bild, das Text, Fußball, Ball, Grafikdesign enthält.&#10;&#10;Automatisch generierte Beschreibung">
                <a:extLst>
                  <a:ext uri="{FF2B5EF4-FFF2-40B4-BE49-F238E27FC236}">
                    <a16:creationId xmlns:a16="http://schemas.microsoft.com/office/drawing/2014/main" id="{6AA73EF6-B9D9-F568-E4FB-9FBC9B826F5D}"/>
                  </a:ext>
                </a:extLst>
              </p:cNvPr>
              <p:cNvPicPr>
                <a:picLocks noChangeAspect="1"/>
              </p:cNvPicPr>
              <p:nvPr/>
            </p:nvPicPr>
            <p:blipFill>
              <a:blip r:embed="rId2"/>
              <a:stretch>
                <a:fillRect/>
              </a:stretch>
            </p:blipFill>
            <p:spPr>
              <a:xfrm>
                <a:off x="9958259" y="1751143"/>
                <a:ext cx="509123" cy="1101793"/>
              </a:xfrm>
              <a:prstGeom prst="rect">
                <a:avLst/>
              </a:prstGeom>
            </p:spPr>
          </p:pic>
          <p:grpSp>
            <p:nvGrpSpPr>
              <p:cNvPr id="17" name="Gruppieren 16">
                <a:extLst>
                  <a:ext uri="{FF2B5EF4-FFF2-40B4-BE49-F238E27FC236}">
                    <a16:creationId xmlns:a16="http://schemas.microsoft.com/office/drawing/2014/main" id="{75D836EA-811C-4F30-5C66-C76C2C39463C}"/>
                  </a:ext>
                </a:extLst>
              </p:cNvPr>
              <p:cNvGrpSpPr/>
              <p:nvPr/>
            </p:nvGrpSpPr>
            <p:grpSpPr>
              <a:xfrm>
                <a:off x="9934416" y="1677713"/>
                <a:ext cx="556808" cy="1236567"/>
                <a:chOff x="7538080" y="549445"/>
                <a:chExt cx="2665126" cy="5724355"/>
              </a:xfrm>
              <a:effectLst>
                <a:outerShdw blurRad="50800" dist="38100" dir="2700000" algn="tl" rotWithShape="0">
                  <a:prstClr val="black">
                    <a:alpha val="40000"/>
                  </a:prstClr>
                </a:outerShdw>
              </a:effectLst>
            </p:grpSpPr>
            <p:sp>
              <p:nvSpPr>
                <p:cNvPr id="18" name="Freihandform: Form 17">
                  <a:extLst>
                    <a:ext uri="{FF2B5EF4-FFF2-40B4-BE49-F238E27FC236}">
                      <a16:creationId xmlns:a16="http://schemas.microsoft.com/office/drawing/2014/main" id="{5C49FACC-DB4C-32A1-7177-38D97C1D11FE}"/>
                    </a:ext>
                  </a:extLst>
                </p:cNvPr>
                <p:cNvSpPr/>
                <p:nvPr/>
              </p:nvSpPr>
              <p:spPr>
                <a:xfrm>
                  <a:off x="7589850" y="549445"/>
                  <a:ext cx="2555815" cy="5724355"/>
                </a:xfrm>
                <a:custGeom>
                  <a:avLst/>
                  <a:gdLst>
                    <a:gd name="connsiteX0" fmla="*/ 2555924 w 2555815"/>
                    <a:gd name="connsiteY0" fmla="*/ 457446 h 5724355"/>
                    <a:gd name="connsiteX1" fmla="*/ 2092252 w 2555815"/>
                    <a:gd name="connsiteY1" fmla="*/ 428 h 5724355"/>
                    <a:gd name="connsiteX2" fmla="*/ 463768 w 2555815"/>
                    <a:gd name="connsiteY2" fmla="*/ 428 h 5724355"/>
                    <a:gd name="connsiteX3" fmla="*/ 109 w 2555815"/>
                    <a:gd name="connsiteY3" fmla="*/ 457446 h 5724355"/>
                    <a:gd name="connsiteX4" fmla="*/ 109 w 2555815"/>
                    <a:gd name="connsiteY4" fmla="*/ 5081034 h 5724355"/>
                    <a:gd name="connsiteX5" fmla="*/ 109 w 2555815"/>
                    <a:gd name="connsiteY5" fmla="*/ 5267772 h 5724355"/>
                    <a:gd name="connsiteX6" fmla="*/ 463772 w 2555815"/>
                    <a:gd name="connsiteY6" fmla="*/ 5724784 h 5724355"/>
                    <a:gd name="connsiteX7" fmla="*/ 2092252 w 2555815"/>
                    <a:gd name="connsiteY7" fmla="*/ 5724784 h 5724355"/>
                    <a:gd name="connsiteX8" fmla="*/ 2555924 w 2555815"/>
                    <a:gd name="connsiteY8" fmla="*/ 5267772 h 5724355"/>
                    <a:gd name="connsiteX9" fmla="*/ 2555924 w 2555815"/>
                    <a:gd name="connsiteY9" fmla="*/ 5081097 h 5724355"/>
                    <a:gd name="connsiteX10" fmla="*/ 108 w 2555815"/>
                    <a:gd name="connsiteY10" fmla="*/ 457444 h 5724355"/>
                    <a:gd name="connsiteX11" fmla="*/ 463769 w 2555815"/>
                    <a:gd name="connsiteY11" fmla="*/ 428 h 5724355"/>
                    <a:gd name="connsiteX12" fmla="*/ 2092252 w 2555815"/>
                    <a:gd name="connsiteY12" fmla="*/ 428 h 5724355"/>
                    <a:gd name="connsiteX13" fmla="*/ 2555924 w 2555815"/>
                    <a:gd name="connsiteY13" fmla="*/ 457444 h 5724355"/>
                    <a:gd name="connsiteX14" fmla="*/ 2555924 w 2555815"/>
                    <a:gd name="connsiteY14" fmla="*/ 457444 h 5724355"/>
                    <a:gd name="connsiteX15" fmla="*/ 2555924 w 2555815"/>
                    <a:gd name="connsiteY15" fmla="*/ 5267772 h 5724355"/>
                    <a:gd name="connsiteX16" fmla="*/ 2092252 w 2555815"/>
                    <a:gd name="connsiteY16" fmla="*/ 5724784 h 5724355"/>
                    <a:gd name="connsiteX17" fmla="*/ 463769 w 2555815"/>
                    <a:gd name="connsiteY17" fmla="*/ 5724784 h 5724355"/>
                    <a:gd name="connsiteX18" fmla="*/ 108 w 2555815"/>
                    <a:gd name="connsiteY18" fmla="*/ 5267772 h 5724355"/>
                    <a:gd name="connsiteX19" fmla="*/ 108 w 2555815"/>
                    <a:gd name="connsiteY19" fmla="*/ 457444 h 572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5815" h="5724355">
                      <a:moveTo>
                        <a:pt x="2555924" y="457446"/>
                      </a:moveTo>
                      <a:cubicBezTo>
                        <a:pt x="2555924" y="204259"/>
                        <a:pt x="2349115" y="428"/>
                        <a:pt x="2092252" y="428"/>
                      </a:cubicBezTo>
                      <a:lnTo>
                        <a:pt x="463768" y="428"/>
                      </a:lnTo>
                      <a:cubicBezTo>
                        <a:pt x="206899" y="428"/>
                        <a:pt x="109" y="204259"/>
                        <a:pt x="109" y="457446"/>
                      </a:cubicBezTo>
                      <a:moveTo>
                        <a:pt x="109" y="5081034"/>
                      </a:moveTo>
                      <a:lnTo>
                        <a:pt x="109" y="5267772"/>
                      </a:lnTo>
                      <a:cubicBezTo>
                        <a:pt x="109" y="5520959"/>
                        <a:pt x="206904" y="5724784"/>
                        <a:pt x="463772" y="5724784"/>
                      </a:cubicBezTo>
                      <a:lnTo>
                        <a:pt x="2092252" y="5724784"/>
                      </a:lnTo>
                      <a:cubicBezTo>
                        <a:pt x="2349130" y="5724784"/>
                        <a:pt x="2555924" y="5520959"/>
                        <a:pt x="2555924" y="5267772"/>
                      </a:cubicBezTo>
                      <a:lnTo>
                        <a:pt x="2555924" y="5081097"/>
                      </a:lnTo>
                      <a:moveTo>
                        <a:pt x="108" y="457444"/>
                      </a:moveTo>
                      <a:cubicBezTo>
                        <a:pt x="108" y="204257"/>
                        <a:pt x="206901" y="428"/>
                        <a:pt x="463769" y="428"/>
                      </a:cubicBezTo>
                      <a:lnTo>
                        <a:pt x="2092252" y="428"/>
                      </a:lnTo>
                      <a:cubicBezTo>
                        <a:pt x="2349130" y="428"/>
                        <a:pt x="2555924" y="204257"/>
                        <a:pt x="2555924" y="457444"/>
                      </a:cubicBezTo>
                      <a:moveTo>
                        <a:pt x="2555924" y="457444"/>
                      </a:moveTo>
                      <a:lnTo>
                        <a:pt x="2555924" y="5267772"/>
                      </a:lnTo>
                      <a:cubicBezTo>
                        <a:pt x="2555924" y="5520959"/>
                        <a:pt x="2349130" y="5724784"/>
                        <a:pt x="2092252" y="5724784"/>
                      </a:cubicBezTo>
                      <a:lnTo>
                        <a:pt x="463769" y="5724784"/>
                      </a:lnTo>
                      <a:cubicBezTo>
                        <a:pt x="206901" y="5724784"/>
                        <a:pt x="108" y="5520959"/>
                        <a:pt x="108" y="5267772"/>
                      </a:cubicBezTo>
                      <a:lnTo>
                        <a:pt x="108" y="457444"/>
                      </a:lnTo>
                    </a:path>
                  </a:pathLst>
                </a:custGeom>
                <a:noFill/>
                <a:ln w="41275" cap="rnd">
                  <a:solidFill>
                    <a:srgbClr val="808080"/>
                  </a:solidFill>
                  <a:prstDash val="solid"/>
                  <a:miter/>
                </a:ln>
              </p:spPr>
              <p:txBody>
                <a:bodyPr rtlCol="0" anchor="ctr"/>
                <a:lstStyle/>
                <a:p>
                  <a:endParaRPr lang="de-DE" dirty="0"/>
                </a:p>
              </p:txBody>
            </p:sp>
            <p:sp>
              <p:nvSpPr>
                <p:cNvPr id="19" name="Freihandform: Form 18">
                  <a:extLst>
                    <a:ext uri="{FF2B5EF4-FFF2-40B4-BE49-F238E27FC236}">
                      <a16:creationId xmlns:a16="http://schemas.microsoft.com/office/drawing/2014/main" id="{29BF15C2-D715-67A1-EE0A-E7B92F90C26C}"/>
                    </a:ext>
                  </a:extLst>
                </p:cNvPr>
                <p:cNvSpPr/>
                <p:nvPr/>
              </p:nvSpPr>
              <p:spPr>
                <a:xfrm>
                  <a:off x="7620913" y="620708"/>
                  <a:ext cx="2493687" cy="5564749"/>
                </a:xfrm>
                <a:custGeom>
                  <a:avLst/>
                  <a:gdLst>
                    <a:gd name="connsiteX0" fmla="*/ 2493795 w 2493687"/>
                    <a:gd name="connsiteY0" fmla="*/ 557769 h 5564749"/>
                    <a:gd name="connsiteX1" fmla="*/ 2493795 w 2493687"/>
                    <a:gd name="connsiteY1" fmla="*/ 370465 h 5564749"/>
                    <a:gd name="connsiteX2" fmla="*/ 2041400 w 2493687"/>
                    <a:gd name="connsiteY2" fmla="*/ 427 h 5564749"/>
                    <a:gd name="connsiteX3" fmla="*/ 452498 w 2493687"/>
                    <a:gd name="connsiteY3" fmla="*/ 427 h 5564749"/>
                    <a:gd name="connsiteX4" fmla="*/ 109 w 2493687"/>
                    <a:gd name="connsiteY4" fmla="*/ 370465 h 5564749"/>
                    <a:gd name="connsiteX5" fmla="*/ 109 w 2493687"/>
                    <a:gd name="connsiteY5" fmla="*/ 557700 h 5564749"/>
                    <a:gd name="connsiteX6" fmla="*/ 438688 w 2493687"/>
                    <a:gd name="connsiteY6" fmla="*/ 218273 h 5564749"/>
                    <a:gd name="connsiteX7" fmla="*/ 2055205 w 2493687"/>
                    <a:gd name="connsiteY7" fmla="*/ 218273 h 5564749"/>
                    <a:gd name="connsiteX8" fmla="*/ 2493795 w 2493687"/>
                    <a:gd name="connsiteY8" fmla="*/ 557769 h 5564749"/>
                    <a:gd name="connsiteX9" fmla="*/ 109 w 2493687"/>
                    <a:gd name="connsiteY9" fmla="*/ 5007838 h 5564749"/>
                    <a:gd name="connsiteX10" fmla="*/ 109 w 2493687"/>
                    <a:gd name="connsiteY10" fmla="*/ 5195141 h 5564749"/>
                    <a:gd name="connsiteX11" fmla="*/ 452501 w 2493687"/>
                    <a:gd name="connsiteY11" fmla="*/ 5565177 h 5564749"/>
                    <a:gd name="connsiteX12" fmla="*/ 2041400 w 2493687"/>
                    <a:gd name="connsiteY12" fmla="*/ 5565177 h 5564749"/>
                    <a:gd name="connsiteX13" fmla="*/ 2493795 w 2493687"/>
                    <a:gd name="connsiteY13" fmla="*/ 5195141 h 5564749"/>
                    <a:gd name="connsiteX14" fmla="*/ 2493795 w 2493687"/>
                    <a:gd name="connsiteY14" fmla="*/ 5007917 h 5564749"/>
                    <a:gd name="connsiteX15" fmla="*/ 2055221 w 2493687"/>
                    <a:gd name="connsiteY15" fmla="*/ 5435686 h 5564749"/>
                    <a:gd name="connsiteX16" fmla="*/ 438693 w 2493687"/>
                    <a:gd name="connsiteY16" fmla="*/ 5435686 h 5564749"/>
                    <a:gd name="connsiteX17" fmla="*/ 109 w 2493687"/>
                    <a:gd name="connsiteY17" fmla="*/ 5007838 h 5564749"/>
                    <a:gd name="connsiteX18" fmla="*/ 452500 w 2493687"/>
                    <a:gd name="connsiteY18" fmla="*/ 427 h 5564749"/>
                    <a:gd name="connsiteX19" fmla="*/ 2041400 w 2493687"/>
                    <a:gd name="connsiteY19" fmla="*/ 427 h 5564749"/>
                    <a:gd name="connsiteX20" fmla="*/ 2493795 w 2493687"/>
                    <a:gd name="connsiteY20" fmla="*/ 370464 h 5564749"/>
                    <a:gd name="connsiteX21" fmla="*/ 2493795 w 2493687"/>
                    <a:gd name="connsiteY21" fmla="*/ 5195141 h 5564749"/>
                    <a:gd name="connsiteX22" fmla="*/ 2041400 w 2493687"/>
                    <a:gd name="connsiteY22" fmla="*/ 5565177 h 5564749"/>
                    <a:gd name="connsiteX23" fmla="*/ 452500 w 2493687"/>
                    <a:gd name="connsiteY23" fmla="*/ 5565177 h 5564749"/>
                    <a:gd name="connsiteX24" fmla="*/ 108 w 2493687"/>
                    <a:gd name="connsiteY24" fmla="*/ 5195141 h 5564749"/>
                    <a:gd name="connsiteX25" fmla="*/ 108 w 2493687"/>
                    <a:gd name="connsiteY25" fmla="*/ 370464 h 5564749"/>
                    <a:gd name="connsiteX26" fmla="*/ 452500 w 2493687"/>
                    <a:gd name="connsiteY26" fmla="*/ 427 h 556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93687" h="5564749">
                      <a:moveTo>
                        <a:pt x="2493795" y="557769"/>
                      </a:moveTo>
                      <a:lnTo>
                        <a:pt x="2493795" y="370465"/>
                      </a:lnTo>
                      <a:cubicBezTo>
                        <a:pt x="2493795" y="116523"/>
                        <a:pt x="2292027" y="427"/>
                        <a:pt x="2041400" y="427"/>
                      </a:cubicBezTo>
                      <a:lnTo>
                        <a:pt x="452498" y="427"/>
                      </a:lnTo>
                      <a:cubicBezTo>
                        <a:pt x="201872" y="427"/>
                        <a:pt x="109" y="116523"/>
                        <a:pt x="109" y="370465"/>
                      </a:cubicBezTo>
                      <a:lnTo>
                        <a:pt x="109" y="557700"/>
                      </a:lnTo>
                      <a:cubicBezTo>
                        <a:pt x="9188" y="319265"/>
                        <a:pt x="201067" y="218273"/>
                        <a:pt x="438688" y="218273"/>
                      </a:cubicBezTo>
                      <a:lnTo>
                        <a:pt x="2055205" y="218273"/>
                      </a:lnTo>
                      <a:cubicBezTo>
                        <a:pt x="2292860" y="218273"/>
                        <a:pt x="2484749" y="319301"/>
                        <a:pt x="2493795" y="557769"/>
                      </a:cubicBezTo>
                      <a:close/>
                      <a:moveTo>
                        <a:pt x="109" y="5007838"/>
                      </a:moveTo>
                      <a:lnTo>
                        <a:pt x="109" y="5195141"/>
                      </a:lnTo>
                      <a:cubicBezTo>
                        <a:pt x="109" y="5449083"/>
                        <a:pt x="201877" y="5565177"/>
                        <a:pt x="452501" y="5565177"/>
                      </a:cubicBezTo>
                      <a:lnTo>
                        <a:pt x="2041400" y="5565177"/>
                      </a:lnTo>
                      <a:cubicBezTo>
                        <a:pt x="2292027" y="5565177"/>
                        <a:pt x="2493795" y="5449083"/>
                        <a:pt x="2493795" y="5195141"/>
                      </a:cubicBezTo>
                      <a:lnTo>
                        <a:pt x="2493795" y="5007917"/>
                      </a:lnTo>
                      <a:cubicBezTo>
                        <a:pt x="2484717" y="5246341"/>
                        <a:pt x="2292844" y="5435686"/>
                        <a:pt x="2055221" y="5435686"/>
                      </a:cubicBezTo>
                      <a:lnTo>
                        <a:pt x="438693" y="5435686"/>
                      </a:lnTo>
                      <a:cubicBezTo>
                        <a:pt x="201046" y="5435686"/>
                        <a:pt x="9154" y="5246310"/>
                        <a:pt x="109" y="5007838"/>
                      </a:cubicBezTo>
                      <a:close/>
                      <a:moveTo>
                        <a:pt x="452500" y="427"/>
                      </a:moveTo>
                      <a:lnTo>
                        <a:pt x="2041400" y="427"/>
                      </a:lnTo>
                      <a:cubicBezTo>
                        <a:pt x="2292027" y="427"/>
                        <a:pt x="2493795" y="116522"/>
                        <a:pt x="2493795" y="370464"/>
                      </a:cubicBezTo>
                      <a:lnTo>
                        <a:pt x="2493795" y="5195141"/>
                      </a:lnTo>
                      <a:cubicBezTo>
                        <a:pt x="2493795" y="5449083"/>
                        <a:pt x="2292027" y="5565177"/>
                        <a:pt x="2041400" y="5565177"/>
                      </a:cubicBezTo>
                      <a:lnTo>
                        <a:pt x="452500" y="5565177"/>
                      </a:lnTo>
                      <a:cubicBezTo>
                        <a:pt x="201874" y="5565177"/>
                        <a:pt x="108" y="5449083"/>
                        <a:pt x="108" y="5195141"/>
                      </a:cubicBezTo>
                      <a:lnTo>
                        <a:pt x="108" y="370464"/>
                      </a:lnTo>
                      <a:cubicBezTo>
                        <a:pt x="108" y="116522"/>
                        <a:pt x="201874" y="427"/>
                        <a:pt x="452500" y="427"/>
                      </a:cubicBezTo>
                      <a:close/>
                    </a:path>
                  </a:pathLst>
                </a:custGeom>
                <a:noFill/>
                <a:ln w="28575" cap="rnd">
                  <a:solidFill>
                    <a:schemeClr val="tx1"/>
                  </a:solid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0F8D3663-7278-25FB-6017-42223BD00DF4}"/>
                    </a:ext>
                  </a:extLst>
                </p:cNvPr>
                <p:cNvSpPr/>
                <p:nvPr/>
              </p:nvSpPr>
              <p:spPr>
                <a:xfrm>
                  <a:off x="7620914" y="5628119"/>
                  <a:ext cx="2493686" cy="645681"/>
                </a:xfrm>
                <a:custGeom>
                  <a:avLst/>
                  <a:gdLst>
                    <a:gd name="connsiteX0" fmla="*/ 108 w 2493686"/>
                    <a:gd name="connsiteY0" fmla="*/ 536 h 645681"/>
                    <a:gd name="connsiteX1" fmla="*/ 108 w 2493686"/>
                    <a:gd name="connsiteY1" fmla="*/ 187839 h 645681"/>
                    <a:gd name="connsiteX2" fmla="*/ 452501 w 2493686"/>
                    <a:gd name="connsiteY2" fmla="*/ 646217 h 645681"/>
                    <a:gd name="connsiteX3" fmla="*/ 2041400 w 2493686"/>
                    <a:gd name="connsiteY3" fmla="*/ 646217 h 645681"/>
                    <a:gd name="connsiteX4" fmla="*/ 2493795 w 2493686"/>
                    <a:gd name="connsiteY4" fmla="*/ 187839 h 645681"/>
                    <a:gd name="connsiteX5" fmla="*/ 2493795 w 2493686"/>
                    <a:gd name="connsiteY5" fmla="*/ 614 h 645681"/>
                    <a:gd name="connsiteX6" fmla="*/ 2055221 w 2493686"/>
                    <a:gd name="connsiteY6" fmla="*/ 428383 h 645681"/>
                    <a:gd name="connsiteX7" fmla="*/ 438693 w 2493686"/>
                    <a:gd name="connsiteY7" fmla="*/ 428383 h 645681"/>
                    <a:gd name="connsiteX8" fmla="*/ 108 w 2493686"/>
                    <a:gd name="connsiteY8" fmla="*/ 536 h 64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686" h="645681">
                      <a:moveTo>
                        <a:pt x="108" y="536"/>
                      </a:moveTo>
                      <a:lnTo>
                        <a:pt x="108" y="187839"/>
                      </a:lnTo>
                      <a:cubicBezTo>
                        <a:pt x="108" y="441780"/>
                        <a:pt x="201877" y="646217"/>
                        <a:pt x="452501" y="646217"/>
                      </a:cubicBezTo>
                      <a:lnTo>
                        <a:pt x="2041400" y="646217"/>
                      </a:lnTo>
                      <a:cubicBezTo>
                        <a:pt x="2292027" y="646217"/>
                        <a:pt x="2493795" y="441780"/>
                        <a:pt x="2493795" y="187839"/>
                      </a:cubicBezTo>
                      <a:lnTo>
                        <a:pt x="2493795" y="614"/>
                      </a:lnTo>
                      <a:cubicBezTo>
                        <a:pt x="2484717" y="239038"/>
                        <a:pt x="2292828" y="428383"/>
                        <a:pt x="2055221" y="428383"/>
                      </a:cubicBezTo>
                      <a:lnTo>
                        <a:pt x="438693" y="428383"/>
                      </a:lnTo>
                      <a:cubicBezTo>
                        <a:pt x="201046" y="428383"/>
                        <a:pt x="9153" y="239007"/>
                        <a:pt x="108" y="536"/>
                      </a:cubicBezTo>
                      <a:close/>
                    </a:path>
                  </a:pathLst>
                </a:custGeom>
                <a:solidFill>
                  <a:srgbClr val="000000"/>
                </a:solidFill>
                <a:ln w="78392" cap="rnd">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B93F9822-DC38-341E-AEDA-087EE4BBA029}"/>
                    </a:ext>
                  </a:extLst>
                </p:cNvPr>
                <p:cNvSpPr/>
                <p:nvPr/>
              </p:nvSpPr>
              <p:spPr>
                <a:xfrm>
                  <a:off x="7607238" y="620708"/>
                  <a:ext cx="2526805" cy="560173"/>
                </a:xfrm>
                <a:custGeom>
                  <a:avLst/>
                  <a:gdLst>
                    <a:gd name="connsiteX0" fmla="*/ 2526914 w 2526805"/>
                    <a:gd name="connsiteY0" fmla="*/ 560494 h 560173"/>
                    <a:gd name="connsiteX1" fmla="*/ 2526914 w 2526805"/>
                    <a:gd name="connsiteY1" fmla="*/ 372370 h 560173"/>
                    <a:gd name="connsiteX2" fmla="*/ 2068519 w 2526805"/>
                    <a:gd name="connsiteY2" fmla="*/ 321 h 560173"/>
                    <a:gd name="connsiteX3" fmla="*/ 458507 w 2526805"/>
                    <a:gd name="connsiteY3" fmla="*/ 321 h 560173"/>
                    <a:gd name="connsiteX4" fmla="*/ 108 w 2526805"/>
                    <a:gd name="connsiteY4" fmla="*/ 372370 h 560173"/>
                    <a:gd name="connsiteX5" fmla="*/ 108 w 2526805"/>
                    <a:gd name="connsiteY5" fmla="*/ 560425 h 560173"/>
                    <a:gd name="connsiteX6" fmla="*/ 444514 w 2526805"/>
                    <a:gd name="connsiteY6" fmla="*/ 219122 h 560173"/>
                    <a:gd name="connsiteX7" fmla="*/ 2082513 w 2526805"/>
                    <a:gd name="connsiteY7" fmla="*/ 219122 h 560173"/>
                    <a:gd name="connsiteX8" fmla="*/ 2526914 w 2526805"/>
                    <a:gd name="connsiteY8" fmla="*/ 560494 h 56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05" h="560173">
                      <a:moveTo>
                        <a:pt x="2526914" y="560494"/>
                      </a:moveTo>
                      <a:lnTo>
                        <a:pt x="2526914" y="372370"/>
                      </a:lnTo>
                      <a:cubicBezTo>
                        <a:pt x="2526914" y="117314"/>
                        <a:pt x="2322476" y="321"/>
                        <a:pt x="2068519" y="321"/>
                      </a:cubicBezTo>
                      <a:lnTo>
                        <a:pt x="458507" y="321"/>
                      </a:lnTo>
                      <a:cubicBezTo>
                        <a:pt x="204554" y="321"/>
                        <a:pt x="108" y="117314"/>
                        <a:pt x="108" y="372370"/>
                      </a:cubicBezTo>
                      <a:lnTo>
                        <a:pt x="108" y="560425"/>
                      </a:lnTo>
                      <a:cubicBezTo>
                        <a:pt x="9308" y="320944"/>
                        <a:pt x="203735" y="219122"/>
                        <a:pt x="444514" y="219122"/>
                      </a:cubicBezTo>
                      <a:lnTo>
                        <a:pt x="2082513" y="219122"/>
                      </a:lnTo>
                      <a:cubicBezTo>
                        <a:pt x="2323308" y="219122"/>
                        <a:pt x="2517757" y="320981"/>
                        <a:pt x="2526914" y="560494"/>
                      </a:cubicBezTo>
                      <a:close/>
                    </a:path>
                  </a:pathLst>
                </a:custGeom>
                <a:solidFill>
                  <a:srgbClr val="000000"/>
                </a:solidFill>
                <a:ln w="79084" cap="rnd">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FA17ED6C-CDC2-72D0-3D3D-CCD9E26281E3}"/>
                    </a:ext>
                  </a:extLst>
                </p:cNvPr>
                <p:cNvSpPr/>
                <p:nvPr/>
              </p:nvSpPr>
              <p:spPr>
                <a:xfrm>
                  <a:off x="10100026" y="1817044"/>
                  <a:ext cx="103180" cy="530058"/>
                </a:xfrm>
                <a:custGeom>
                  <a:avLst/>
                  <a:gdLst>
                    <a:gd name="connsiteX0" fmla="*/ 163 w 103180"/>
                    <a:gd name="connsiteY0" fmla="*/ 371 h 530058"/>
                    <a:gd name="connsiteX1" fmla="*/ 103343 w 103180"/>
                    <a:gd name="connsiteY1" fmla="*/ 371 h 530058"/>
                    <a:gd name="connsiteX2" fmla="*/ 103343 w 103180"/>
                    <a:gd name="connsiteY2" fmla="*/ 530429 h 530058"/>
                    <a:gd name="connsiteX3" fmla="*/ 163 w 103180"/>
                    <a:gd name="connsiteY3" fmla="*/ 530429 h 530058"/>
                  </a:gdLst>
                  <a:ahLst/>
                  <a:cxnLst>
                    <a:cxn ang="0">
                      <a:pos x="connsiteX0" y="connsiteY0"/>
                    </a:cxn>
                    <a:cxn ang="0">
                      <a:pos x="connsiteX1" y="connsiteY1"/>
                    </a:cxn>
                    <a:cxn ang="0">
                      <a:pos x="connsiteX2" y="connsiteY2"/>
                    </a:cxn>
                    <a:cxn ang="0">
                      <a:pos x="connsiteX3" y="connsiteY3"/>
                    </a:cxn>
                  </a:cxnLst>
                  <a:rect l="l" t="t" r="r" b="b"/>
                  <a:pathLst>
                    <a:path w="103180" h="530058">
                      <a:moveTo>
                        <a:pt x="163" y="371"/>
                      </a:moveTo>
                      <a:lnTo>
                        <a:pt x="103343" y="371"/>
                      </a:lnTo>
                      <a:lnTo>
                        <a:pt x="103343" y="530429"/>
                      </a:lnTo>
                      <a:lnTo>
                        <a:pt x="163" y="530429"/>
                      </a:lnTo>
                      <a:close/>
                    </a:path>
                  </a:pathLst>
                </a:custGeom>
                <a:solidFill>
                  <a:srgbClr val="000000"/>
                </a:solidFill>
                <a:ln w="53370" cap="rnd">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33C2190B-98AA-1E0F-26C0-8A6A72223247}"/>
                    </a:ext>
                  </a:extLst>
                </p:cNvPr>
                <p:cNvSpPr/>
                <p:nvPr/>
              </p:nvSpPr>
              <p:spPr>
                <a:xfrm>
                  <a:off x="7538080" y="1817044"/>
                  <a:ext cx="103180" cy="530058"/>
                </a:xfrm>
                <a:custGeom>
                  <a:avLst/>
                  <a:gdLst>
                    <a:gd name="connsiteX0" fmla="*/ 54 w 103180"/>
                    <a:gd name="connsiteY0" fmla="*/ 371 h 530058"/>
                    <a:gd name="connsiteX1" fmla="*/ 103234 w 103180"/>
                    <a:gd name="connsiteY1" fmla="*/ 371 h 530058"/>
                    <a:gd name="connsiteX2" fmla="*/ 103234 w 103180"/>
                    <a:gd name="connsiteY2" fmla="*/ 530429 h 530058"/>
                    <a:gd name="connsiteX3" fmla="*/ 54 w 103180"/>
                    <a:gd name="connsiteY3" fmla="*/ 530429 h 530058"/>
                  </a:gdLst>
                  <a:ahLst/>
                  <a:cxnLst>
                    <a:cxn ang="0">
                      <a:pos x="connsiteX0" y="connsiteY0"/>
                    </a:cxn>
                    <a:cxn ang="0">
                      <a:pos x="connsiteX1" y="connsiteY1"/>
                    </a:cxn>
                    <a:cxn ang="0">
                      <a:pos x="connsiteX2" y="connsiteY2"/>
                    </a:cxn>
                    <a:cxn ang="0">
                      <a:pos x="connsiteX3" y="connsiteY3"/>
                    </a:cxn>
                  </a:cxnLst>
                  <a:rect l="l" t="t" r="r" b="b"/>
                  <a:pathLst>
                    <a:path w="103180" h="530058">
                      <a:moveTo>
                        <a:pt x="54" y="371"/>
                      </a:moveTo>
                      <a:lnTo>
                        <a:pt x="103234" y="371"/>
                      </a:lnTo>
                      <a:lnTo>
                        <a:pt x="103234" y="530429"/>
                      </a:lnTo>
                      <a:lnTo>
                        <a:pt x="54" y="530429"/>
                      </a:lnTo>
                      <a:close/>
                    </a:path>
                  </a:pathLst>
                </a:custGeom>
                <a:solidFill>
                  <a:srgbClr val="000000"/>
                </a:solidFill>
                <a:ln w="53370" cap="rnd">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897CAAA6-0AD6-BBAE-8D6A-A7A4919B3841}"/>
                    </a:ext>
                  </a:extLst>
                </p:cNvPr>
                <p:cNvSpPr/>
                <p:nvPr/>
              </p:nvSpPr>
              <p:spPr>
                <a:xfrm>
                  <a:off x="7538080" y="2464893"/>
                  <a:ext cx="103180" cy="530058"/>
                </a:xfrm>
                <a:custGeom>
                  <a:avLst/>
                  <a:gdLst>
                    <a:gd name="connsiteX0" fmla="*/ 54 w 103180"/>
                    <a:gd name="connsiteY0" fmla="*/ 399 h 530058"/>
                    <a:gd name="connsiteX1" fmla="*/ 103234 w 103180"/>
                    <a:gd name="connsiteY1" fmla="*/ 399 h 530058"/>
                    <a:gd name="connsiteX2" fmla="*/ 103234 w 103180"/>
                    <a:gd name="connsiteY2" fmla="*/ 530457 h 530058"/>
                    <a:gd name="connsiteX3" fmla="*/ 54 w 103180"/>
                    <a:gd name="connsiteY3" fmla="*/ 530457 h 530058"/>
                  </a:gdLst>
                  <a:ahLst/>
                  <a:cxnLst>
                    <a:cxn ang="0">
                      <a:pos x="connsiteX0" y="connsiteY0"/>
                    </a:cxn>
                    <a:cxn ang="0">
                      <a:pos x="connsiteX1" y="connsiteY1"/>
                    </a:cxn>
                    <a:cxn ang="0">
                      <a:pos x="connsiteX2" y="connsiteY2"/>
                    </a:cxn>
                    <a:cxn ang="0">
                      <a:pos x="connsiteX3" y="connsiteY3"/>
                    </a:cxn>
                  </a:cxnLst>
                  <a:rect l="l" t="t" r="r" b="b"/>
                  <a:pathLst>
                    <a:path w="103180" h="530058">
                      <a:moveTo>
                        <a:pt x="54" y="399"/>
                      </a:moveTo>
                      <a:lnTo>
                        <a:pt x="103234" y="399"/>
                      </a:lnTo>
                      <a:lnTo>
                        <a:pt x="103234" y="530457"/>
                      </a:lnTo>
                      <a:lnTo>
                        <a:pt x="54" y="530457"/>
                      </a:lnTo>
                      <a:close/>
                    </a:path>
                  </a:pathLst>
                </a:custGeom>
                <a:solidFill>
                  <a:srgbClr val="000000"/>
                </a:solidFill>
                <a:ln w="53370" cap="rnd">
                  <a:noFill/>
                  <a:prstDash val="solid"/>
                  <a:miter/>
                </a:ln>
              </p:spPr>
              <p:txBody>
                <a:bodyPr rtlCol="0" anchor="ctr"/>
                <a:lstStyle/>
                <a:p>
                  <a:endParaRPr lang="de-DE"/>
                </a:p>
              </p:txBody>
            </p:sp>
            <p:grpSp>
              <p:nvGrpSpPr>
                <p:cNvPr id="25" name="Grafik 4">
                  <a:extLst>
                    <a:ext uri="{FF2B5EF4-FFF2-40B4-BE49-F238E27FC236}">
                      <a16:creationId xmlns:a16="http://schemas.microsoft.com/office/drawing/2014/main" id="{8B2138D6-DA26-8371-97ED-121E3B2AFD8E}"/>
                    </a:ext>
                  </a:extLst>
                </p:cNvPr>
                <p:cNvGrpSpPr/>
                <p:nvPr/>
              </p:nvGrpSpPr>
              <p:grpSpPr>
                <a:xfrm>
                  <a:off x="9023278" y="698745"/>
                  <a:ext cx="174232" cy="44171"/>
                  <a:chOff x="8625313" y="658714"/>
                  <a:chExt cx="174232" cy="44171"/>
                </a:xfrm>
                <a:solidFill>
                  <a:srgbClr val="555555"/>
                </a:solidFill>
              </p:grpSpPr>
              <p:sp>
                <p:nvSpPr>
                  <p:cNvPr id="27" name="Freihandform: Form 26">
                    <a:extLst>
                      <a:ext uri="{FF2B5EF4-FFF2-40B4-BE49-F238E27FC236}">
                        <a16:creationId xmlns:a16="http://schemas.microsoft.com/office/drawing/2014/main" id="{3FBB11F5-B71E-D5D3-4F47-1A1A2E933C22}"/>
                      </a:ext>
                    </a:extLst>
                  </p:cNvPr>
                  <p:cNvSpPr/>
                  <p:nvPr/>
                </p:nvSpPr>
                <p:spPr>
                  <a:xfrm>
                    <a:off x="8625313" y="658714"/>
                    <a:ext cx="44171" cy="44171"/>
                  </a:xfrm>
                  <a:custGeom>
                    <a:avLst/>
                    <a:gdLst>
                      <a:gd name="connsiteX0" fmla="*/ 44329 w 44171"/>
                      <a:gd name="connsiteY0" fmla="*/ 22465 h 44171"/>
                      <a:gd name="connsiteX1" fmla="*/ 22243 w 44171"/>
                      <a:gd name="connsiteY1" fmla="*/ 44551 h 44171"/>
                      <a:gd name="connsiteX2" fmla="*/ 157 w 44171"/>
                      <a:gd name="connsiteY2" fmla="*/ 22465 h 44171"/>
                      <a:gd name="connsiteX3" fmla="*/ 22243 w 44171"/>
                      <a:gd name="connsiteY3" fmla="*/ 379 h 44171"/>
                      <a:gd name="connsiteX4" fmla="*/ 44329 w 44171"/>
                      <a:gd name="connsiteY4" fmla="*/ 22465 h 4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71" h="44171">
                        <a:moveTo>
                          <a:pt x="44329" y="22465"/>
                        </a:moveTo>
                        <a:cubicBezTo>
                          <a:pt x="44329" y="34663"/>
                          <a:pt x="34441" y="44551"/>
                          <a:pt x="22243" y="44551"/>
                        </a:cubicBezTo>
                        <a:cubicBezTo>
                          <a:pt x="10045" y="44551"/>
                          <a:pt x="157" y="34663"/>
                          <a:pt x="157" y="22465"/>
                        </a:cubicBezTo>
                        <a:cubicBezTo>
                          <a:pt x="157" y="10267"/>
                          <a:pt x="10045" y="379"/>
                          <a:pt x="22243" y="379"/>
                        </a:cubicBezTo>
                        <a:cubicBezTo>
                          <a:pt x="34441" y="379"/>
                          <a:pt x="44329" y="10267"/>
                          <a:pt x="44329" y="22465"/>
                        </a:cubicBezTo>
                        <a:close/>
                      </a:path>
                    </a:pathLst>
                  </a:custGeom>
                  <a:solidFill>
                    <a:srgbClr val="555555"/>
                  </a:solidFill>
                  <a:ln w="1270" cap="rnd">
                    <a:solidFill>
                      <a:srgbClr val="555555"/>
                    </a:solid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08C548C1-FF97-8A1D-7684-1A45628FF02F}"/>
                      </a:ext>
                    </a:extLst>
                  </p:cNvPr>
                  <p:cNvSpPr/>
                  <p:nvPr/>
                </p:nvSpPr>
                <p:spPr>
                  <a:xfrm>
                    <a:off x="8690344" y="658714"/>
                    <a:ext cx="44171" cy="44171"/>
                  </a:xfrm>
                  <a:custGeom>
                    <a:avLst/>
                    <a:gdLst>
                      <a:gd name="connsiteX0" fmla="*/ 44332 w 44171"/>
                      <a:gd name="connsiteY0" fmla="*/ 22465 h 44171"/>
                      <a:gd name="connsiteX1" fmla="*/ 22246 w 44171"/>
                      <a:gd name="connsiteY1" fmla="*/ 44551 h 44171"/>
                      <a:gd name="connsiteX2" fmla="*/ 160 w 44171"/>
                      <a:gd name="connsiteY2" fmla="*/ 22465 h 44171"/>
                      <a:gd name="connsiteX3" fmla="*/ 22246 w 44171"/>
                      <a:gd name="connsiteY3" fmla="*/ 379 h 44171"/>
                      <a:gd name="connsiteX4" fmla="*/ 44332 w 44171"/>
                      <a:gd name="connsiteY4" fmla="*/ 22465 h 4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71" h="44171">
                        <a:moveTo>
                          <a:pt x="44332" y="22465"/>
                        </a:moveTo>
                        <a:cubicBezTo>
                          <a:pt x="44332" y="34663"/>
                          <a:pt x="34443" y="44551"/>
                          <a:pt x="22246" y="44551"/>
                        </a:cubicBezTo>
                        <a:cubicBezTo>
                          <a:pt x="10048" y="44551"/>
                          <a:pt x="160" y="34663"/>
                          <a:pt x="160" y="22465"/>
                        </a:cubicBezTo>
                        <a:cubicBezTo>
                          <a:pt x="160" y="10267"/>
                          <a:pt x="10048" y="379"/>
                          <a:pt x="22246" y="379"/>
                        </a:cubicBezTo>
                        <a:cubicBezTo>
                          <a:pt x="34443" y="379"/>
                          <a:pt x="44332" y="10267"/>
                          <a:pt x="44332" y="22465"/>
                        </a:cubicBezTo>
                        <a:close/>
                      </a:path>
                    </a:pathLst>
                  </a:custGeom>
                  <a:solidFill>
                    <a:srgbClr val="555555"/>
                  </a:solidFill>
                  <a:ln w="1270" cap="rnd">
                    <a:solidFill>
                      <a:srgbClr val="555555"/>
                    </a:solid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5B2734F2-564E-BED3-F0C8-F647A7A3E4F3}"/>
                      </a:ext>
                    </a:extLst>
                  </p:cNvPr>
                  <p:cNvSpPr/>
                  <p:nvPr/>
                </p:nvSpPr>
                <p:spPr>
                  <a:xfrm>
                    <a:off x="8755374" y="658714"/>
                    <a:ext cx="44171" cy="44171"/>
                  </a:xfrm>
                  <a:custGeom>
                    <a:avLst/>
                    <a:gdLst>
                      <a:gd name="connsiteX0" fmla="*/ 44334 w 44171"/>
                      <a:gd name="connsiteY0" fmla="*/ 22465 h 44171"/>
                      <a:gd name="connsiteX1" fmla="*/ 22248 w 44171"/>
                      <a:gd name="connsiteY1" fmla="*/ 44551 h 44171"/>
                      <a:gd name="connsiteX2" fmla="*/ 163 w 44171"/>
                      <a:gd name="connsiteY2" fmla="*/ 22465 h 44171"/>
                      <a:gd name="connsiteX3" fmla="*/ 22248 w 44171"/>
                      <a:gd name="connsiteY3" fmla="*/ 379 h 44171"/>
                      <a:gd name="connsiteX4" fmla="*/ 44334 w 44171"/>
                      <a:gd name="connsiteY4" fmla="*/ 22465 h 4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71" h="44171">
                        <a:moveTo>
                          <a:pt x="44334" y="22465"/>
                        </a:moveTo>
                        <a:cubicBezTo>
                          <a:pt x="44334" y="34663"/>
                          <a:pt x="34446" y="44551"/>
                          <a:pt x="22248" y="44551"/>
                        </a:cubicBezTo>
                        <a:cubicBezTo>
                          <a:pt x="10051" y="44551"/>
                          <a:pt x="163" y="34663"/>
                          <a:pt x="163" y="22465"/>
                        </a:cubicBezTo>
                        <a:cubicBezTo>
                          <a:pt x="163" y="10267"/>
                          <a:pt x="10051" y="379"/>
                          <a:pt x="22248" y="379"/>
                        </a:cubicBezTo>
                        <a:cubicBezTo>
                          <a:pt x="34446" y="379"/>
                          <a:pt x="44334" y="10267"/>
                          <a:pt x="44334" y="22465"/>
                        </a:cubicBezTo>
                        <a:close/>
                      </a:path>
                    </a:pathLst>
                  </a:custGeom>
                  <a:solidFill>
                    <a:srgbClr val="555555"/>
                  </a:solidFill>
                  <a:ln w="1270" cap="rnd">
                    <a:solidFill>
                      <a:srgbClr val="555555"/>
                    </a:solidFill>
                    <a:prstDash val="solid"/>
                    <a:miter/>
                  </a:ln>
                </p:spPr>
                <p:txBody>
                  <a:bodyPr rtlCol="0" anchor="ctr"/>
                  <a:lstStyle/>
                  <a:p>
                    <a:endParaRPr lang="de-DE"/>
                  </a:p>
                </p:txBody>
              </p:sp>
            </p:grpSp>
            <p:sp>
              <p:nvSpPr>
                <p:cNvPr id="26" name="Rechteck: abgerundete Ecken 25">
                  <a:extLst>
                    <a:ext uri="{FF2B5EF4-FFF2-40B4-BE49-F238E27FC236}">
                      <a16:creationId xmlns:a16="http://schemas.microsoft.com/office/drawing/2014/main" id="{F8AAC6E6-9AE8-9A62-54E5-084613944013}"/>
                    </a:ext>
                  </a:extLst>
                </p:cNvPr>
                <p:cNvSpPr/>
                <p:nvPr/>
              </p:nvSpPr>
              <p:spPr>
                <a:xfrm>
                  <a:off x="8601349" y="700921"/>
                  <a:ext cx="396044" cy="36000"/>
                </a:xfrm>
                <a:prstGeom prst="roundRect">
                  <a:avLst>
                    <a:gd name="adj" fmla="val 50000"/>
                  </a:avLst>
                </a:prstGeom>
                <a:solidFill>
                  <a:srgbClr val="555555"/>
                </a:solidFill>
                <a:ln w="127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nvGrpSpPr>
          <p:cNvPr id="30" name="Gruppieren 29">
            <a:extLst>
              <a:ext uri="{FF2B5EF4-FFF2-40B4-BE49-F238E27FC236}">
                <a16:creationId xmlns:a16="http://schemas.microsoft.com/office/drawing/2014/main" id="{9C9BCA72-DC43-7802-885B-261AF20A99EE}"/>
              </a:ext>
            </a:extLst>
          </p:cNvPr>
          <p:cNvGrpSpPr/>
          <p:nvPr/>
        </p:nvGrpSpPr>
        <p:grpSpPr>
          <a:xfrm>
            <a:off x="928832" y="1340437"/>
            <a:ext cx="2252781" cy="4547491"/>
            <a:chOff x="1025392" y="1272468"/>
            <a:chExt cx="2252781" cy="4547491"/>
          </a:xfrm>
        </p:grpSpPr>
        <p:sp>
          <p:nvSpPr>
            <p:cNvPr id="31" name="Rechteck: abgerundete Ecken 30">
              <a:extLst>
                <a:ext uri="{FF2B5EF4-FFF2-40B4-BE49-F238E27FC236}">
                  <a16:creationId xmlns:a16="http://schemas.microsoft.com/office/drawing/2014/main" id="{52D6591E-EFFF-969F-CA5D-2107BEAB9B8B}"/>
                </a:ext>
              </a:extLst>
            </p:cNvPr>
            <p:cNvSpPr/>
            <p:nvPr/>
          </p:nvSpPr>
          <p:spPr>
            <a:xfrm>
              <a:off x="1025392" y="1272468"/>
              <a:ext cx="2252780" cy="4547491"/>
            </a:xfrm>
            <a:prstGeom prst="roundRect">
              <a:avLst/>
            </a:prstGeom>
            <a:solidFill>
              <a:schemeClr val="bg1"/>
            </a:solidFill>
            <a:ln w="19050">
              <a:solidFill>
                <a:schemeClr val="accent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2520000" rtlCol="0" anchor="t" anchorCtr="1"/>
            <a:lstStyle/>
            <a:p>
              <a:pPr algn="ctr"/>
              <a:r>
                <a:rPr lang="de-DE" sz="1200" dirty="0">
                  <a:solidFill>
                    <a:srgbClr val="000000">
                      <a:alpha val="74902"/>
                    </a:srgbClr>
                  </a:solidFill>
                </a:rPr>
                <a:t>Vermittlung des grundlegenden Wissens zu den Themen Klimawandel, Klimaschutz und Klimaanpassung</a:t>
              </a:r>
            </a:p>
          </p:txBody>
        </p:sp>
        <p:sp>
          <p:nvSpPr>
            <p:cNvPr id="32" name="Textfeld 31">
              <a:extLst>
                <a:ext uri="{FF2B5EF4-FFF2-40B4-BE49-F238E27FC236}">
                  <a16:creationId xmlns:a16="http://schemas.microsoft.com/office/drawing/2014/main" id="{44A12974-4113-0B42-1E2A-599A08AF01E4}"/>
                </a:ext>
              </a:extLst>
            </p:cNvPr>
            <p:cNvSpPr txBox="1"/>
            <p:nvPr/>
          </p:nvSpPr>
          <p:spPr>
            <a:xfrm>
              <a:off x="1025392" y="3176881"/>
              <a:ext cx="2252781" cy="369332"/>
            </a:xfrm>
            <a:prstGeom prst="rect">
              <a:avLst/>
            </a:prstGeom>
            <a:solidFill>
              <a:schemeClr val="accent5"/>
            </a:solidFill>
          </p:spPr>
          <p:txBody>
            <a:bodyPr wrap="square" rtlCol="0">
              <a:spAutoFit/>
            </a:bodyPr>
            <a:lstStyle/>
            <a:p>
              <a:pPr algn="ctr"/>
              <a:r>
                <a:rPr lang="de-DE" b="1" dirty="0">
                  <a:solidFill>
                    <a:schemeClr val="bg1"/>
                  </a:solidFill>
                </a:rPr>
                <a:t>INPUT</a:t>
              </a:r>
            </a:p>
          </p:txBody>
        </p:sp>
        <p:grpSp>
          <p:nvGrpSpPr>
            <p:cNvPr id="33" name="Gruppieren 32">
              <a:extLst>
                <a:ext uri="{FF2B5EF4-FFF2-40B4-BE49-F238E27FC236}">
                  <a16:creationId xmlns:a16="http://schemas.microsoft.com/office/drawing/2014/main" id="{09E863EA-C6E2-D229-F2EE-8427388F60C1}"/>
                </a:ext>
              </a:extLst>
            </p:cNvPr>
            <p:cNvGrpSpPr/>
            <p:nvPr/>
          </p:nvGrpSpPr>
          <p:grpSpPr>
            <a:xfrm>
              <a:off x="1667528" y="1563829"/>
              <a:ext cx="968508" cy="1230323"/>
              <a:chOff x="1561175" y="1567466"/>
              <a:chExt cx="968508" cy="1230323"/>
            </a:xfrm>
          </p:grpSpPr>
          <p:sp>
            <p:nvSpPr>
              <p:cNvPr id="34" name="Freihandform: Form 33">
                <a:extLst>
                  <a:ext uri="{FF2B5EF4-FFF2-40B4-BE49-F238E27FC236}">
                    <a16:creationId xmlns:a16="http://schemas.microsoft.com/office/drawing/2014/main" id="{F6C39A19-76A7-277C-7A4A-1E5325F4C161}"/>
                  </a:ext>
                </a:extLst>
              </p:cNvPr>
              <p:cNvSpPr/>
              <p:nvPr/>
            </p:nvSpPr>
            <p:spPr>
              <a:xfrm>
                <a:off x="1561175" y="1567466"/>
                <a:ext cx="968508" cy="1230323"/>
              </a:xfrm>
              <a:custGeom>
                <a:avLst/>
                <a:gdLst>
                  <a:gd name="connsiteX0" fmla="*/ 169361 w 968508"/>
                  <a:gd name="connsiteY0" fmla="*/ 1059968 h 1230323"/>
                  <a:gd name="connsiteX1" fmla="*/ 205845 w 968508"/>
                  <a:gd name="connsiteY1" fmla="*/ 879849 h 1230323"/>
                  <a:gd name="connsiteX2" fmla="*/ 159599 w 968508"/>
                  <a:gd name="connsiteY2" fmla="*/ 735560 h 1230323"/>
                  <a:gd name="connsiteX3" fmla="*/ 43262 w 968508"/>
                  <a:gd name="connsiteY3" fmla="*/ 574717 h 1230323"/>
                  <a:gd name="connsiteX4" fmla="*/ 47806 w 968508"/>
                  <a:gd name="connsiteY4" fmla="*/ 171490 h 1230323"/>
                  <a:gd name="connsiteX5" fmla="*/ 511013 w 968508"/>
                  <a:gd name="connsiteY5" fmla="*/ 11420 h 1230323"/>
                  <a:gd name="connsiteX6" fmla="*/ 803134 w 968508"/>
                  <a:gd name="connsiteY6" fmla="*/ 173925 h 1230323"/>
                  <a:gd name="connsiteX7" fmla="*/ 871523 w 968508"/>
                  <a:gd name="connsiteY7" fmla="*/ 493376 h 1230323"/>
                  <a:gd name="connsiteX8" fmla="*/ 962339 w 968508"/>
                  <a:gd name="connsiteY8" fmla="*/ 625864 h 1230323"/>
                  <a:gd name="connsiteX9" fmla="*/ 911788 w 968508"/>
                  <a:gd name="connsiteY9" fmla="*/ 743468 h 1230323"/>
                  <a:gd name="connsiteX10" fmla="*/ 895738 w 968508"/>
                  <a:gd name="connsiteY10" fmla="*/ 793462 h 1230323"/>
                  <a:gd name="connsiteX11" fmla="*/ 884736 w 968508"/>
                  <a:gd name="connsiteY11" fmla="*/ 886628 h 1230323"/>
                  <a:gd name="connsiteX12" fmla="*/ 806939 w 968508"/>
                  <a:gd name="connsiteY12" fmla="*/ 975369 h 1230323"/>
                  <a:gd name="connsiteX13" fmla="*/ 629926 w 968508"/>
                  <a:gd name="connsiteY13" fmla="*/ 1030377 h 1230323"/>
                  <a:gd name="connsiteX14" fmla="*/ 624293 w 968508"/>
                  <a:gd name="connsiteY14" fmla="*/ 1103992 h 1230323"/>
                  <a:gd name="connsiteX15" fmla="*/ 611372 w 968508"/>
                  <a:gd name="connsiteY15" fmla="*/ 1230322 h 1230323"/>
                  <a:gd name="connsiteX16" fmla="*/ 169349 w 968508"/>
                  <a:gd name="connsiteY16" fmla="*/ 1059990 h 12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8508" h="1230323">
                    <a:moveTo>
                      <a:pt x="169361" y="1059968"/>
                    </a:moveTo>
                    <a:cubicBezTo>
                      <a:pt x="166588" y="999200"/>
                      <a:pt x="216478" y="940845"/>
                      <a:pt x="205845" y="879849"/>
                    </a:cubicBezTo>
                    <a:cubicBezTo>
                      <a:pt x="206789" y="827316"/>
                      <a:pt x="188654" y="778788"/>
                      <a:pt x="159599" y="735560"/>
                    </a:cubicBezTo>
                    <a:cubicBezTo>
                      <a:pt x="128611" y="675853"/>
                      <a:pt x="66113" y="639639"/>
                      <a:pt x="43262" y="574717"/>
                    </a:cubicBezTo>
                    <a:cubicBezTo>
                      <a:pt x="-12664" y="448916"/>
                      <a:pt x="-17695" y="294594"/>
                      <a:pt x="47806" y="171490"/>
                    </a:cubicBezTo>
                    <a:cubicBezTo>
                      <a:pt x="149451" y="27883"/>
                      <a:pt x="343718" y="-25756"/>
                      <a:pt x="511013" y="11420"/>
                    </a:cubicBezTo>
                    <a:cubicBezTo>
                      <a:pt x="620145" y="34962"/>
                      <a:pt x="740470" y="74113"/>
                      <a:pt x="803134" y="173925"/>
                    </a:cubicBezTo>
                    <a:cubicBezTo>
                      <a:pt x="865965" y="268345"/>
                      <a:pt x="861197" y="385404"/>
                      <a:pt x="871523" y="493376"/>
                    </a:cubicBezTo>
                    <a:cubicBezTo>
                      <a:pt x="889550" y="544815"/>
                      <a:pt x="926182" y="586665"/>
                      <a:pt x="962339" y="625864"/>
                    </a:cubicBezTo>
                    <a:cubicBezTo>
                      <a:pt x="998730" y="689599"/>
                      <a:pt x="860011" y="674518"/>
                      <a:pt x="911788" y="743468"/>
                    </a:cubicBezTo>
                    <a:cubicBezTo>
                      <a:pt x="908825" y="774290"/>
                      <a:pt x="857816" y="759483"/>
                      <a:pt x="895738" y="793462"/>
                    </a:cubicBezTo>
                    <a:cubicBezTo>
                      <a:pt x="889332" y="819059"/>
                      <a:pt x="856464" y="852539"/>
                      <a:pt x="884736" y="886628"/>
                    </a:cubicBezTo>
                    <a:cubicBezTo>
                      <a:pt x="902333" y="940037"/>
                      <a:pt x="857879" y="978205"/>
                      <a:pt x="806939" y="975369"/>
                    </a:cubicBezTo>
                    <a:cubicBezTo>
                      <a:pt x="744762" y="978331"/>
                      <a:pt x="675875" y="982136"/>
                      <a:pt x="629926" y="1030377"/>
                    </a:cubicBezTo>
                    <a:cubicBezTo>
                      <a:pt x="607040" y="1072912"/>
                      <a:pt x="632092" y="1067187"/>
                      <a:pt x="624293" y="1103992"/>
                    </a:cubicBezTo>
                    <a:cubicBezTo>
                      <a:pt x="595849" y="1141948"/>
                      <a:pt x="631702" y="1198154"/>
                      <a:pt x="611372" y="1230322"/>
                    </a:cubicBezTo>
                    <a:cubicBezTo>
                      <a:pt x="482360" y="1180299"/>
                      <a:pt x="298362" y="1110014"/>
                      <a:pt x="169349" y="1059990"/>
                    </a:cubicBezTo>
                    <a:close/>
                  </a:path>
                </a:pathLst>
              </a:custGeom>
              <a:solidFill>
                <a:schemeClr val="accent5"/>
              </a:solidFill>
              <a:ln w="5715" cap="flat">
                <a:solidFill>
                  <a:srgbClr val="F9F9F9"/>
                </a:solidFill>
                <a:prstDash val="solid"/>
                <a:miter/>
              </a:ln>
              <a:effectLst>
                <a:outerShdw blurRad="50800" dist="38100" dir="2700000" algn="tl" rotWithShape="0">
                  <a:prstClr val="black">
                    <a:alpha val="40000"/>
                  </a:prstClr>
                </a:outerShdw>
              </a:effectLst>
            </p:spPr>
            <p:txBody>
              <a:bodyPr rtlCol="0" anchor="ctr"/>
              <a:lstStyle/>
              <a:p>
                <a:endParaRPr lang="de-DE"/>
              </a:p>
            </p:txBody>
          </p:sp>
          <p:sp>
            <p:nvSpPr>
              <p:cNvPr id="35" name="Freihandform: Form 34">
                <a:extLst>
                  <a:ext uri="{FF2B5EF4-FFF2-40B4-BE49-F238E27FC236}">
                    <a16:creationId xmlns:a16="http://schemas.microsoft.com/office/drawing/2014/main" id="{5820E8ED-C612-AEE9-C139-3535ECB2ED2E}"/>
                  </a:ext>
                </a:extLst>
              </p:cNvPr>
              <p:cNvSpPr/>
              <p:nvPr/>
            </p:nvSpPr>
            <p:spPr>
              <a:xfrm>
                <a:off x="1601692" y="1609659"/>
                <a:ext cx="769731" cy="676770"/>
              </a:xfrm>
              <a:custGeom>
                <a:avLst/>
                <a:gdLst>
                  <a:gd name="connsiteX0" fmla="*/ 312619 w 769731"/>
                  <a:gd name="connsiteY0" fmla="*/ 625609 h 676770"/>
                  <a:gd name="connsiteX1" fmla="*/ 172662 w 769731"/>
                  <a:gd name="connsiteY1" fmla="*/ 625770 h 676770"/>
                  <a:gd name="connsiteX2" fmla="*/ 43753 w 769731"/>
                  <a:gd name="connsiteY2" fmla="*/ 519074 h 676770"/>
                  <a:gd name="connsiteX3" fmla="*/ 3998 w 769731"/>
                  <a:gd name="connsiteY3" fmla="*/ 303148 h 676770"/>
                  <a:gd name="connsiteX4" fmla="*/ 168118 w 769731"/>
                  <a:gd name="connsiteY4" fmla="*/ 43708 h 676770"/>
                  <a:gd name="connsiteX5" fmla="*/ 460924 w 769731"/>
                  <a:gd name="connsiteY5" fmla="*/ 4445 h 676770"/>
                  <a:gd name="connsiteX6" fmla="*/ 651266 w 769731"/>
                  <a:gd name="connsiteY6" fmla="*/ 86477 h 676770"/>
                  <a:gd name="connsiteX7" fmla="*/ 760630 w 769731"/>
                  <a:gd name="connsiteY7" fmla="*/ 217094 h 676770"/>
                  <a:gd name="connsiteX8" fmla="*/ 708509 w 769731"/>
                  <a:gd name="connsiteY8" fmla="*/ 387729 h 676770"/>
                  <a:gd name="connsiteX9" fmla="*/ 599581 w 769731"/>
                  <a:gd name="connsiteY9" fmla="*/ 406969 h 676770"/>
                  <a:gd name="connsiteX10" fmla="*/ 533748 w 769731"/>
                  <a:gd name="connsiteY10" fmla="*/ 523683 h 676770"/>
                  <a:gd name="connsiteX11" fmla="*/ 404663 w 769731"/>
                  <a:gd name="connsiteY11" fmla="*/ 557799 h 676770"/>
                  <a:gd name="connsiteX12" fmla="*/ 331914 w 769731"/>
                  <a:gd name="connsiteY12" fmla="*/ 675862 h 676770"/>
                  <a:gd name="connsiteX13" fmla="*/ 312614 w 769731"/>
                  <a:gd name="connsiteY13" fmla="*/ 625592 h 6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9731" h="676770">
                    <a:moveTo>
                      <a:pt x="312619" y="625609"/>
                    </a:moveTo>
                    <a:cubicBezTo>
                      <a:pt x="265274" y="673180"/>
                      <a:pt x="225058" y="616481"/>
                      <a:pt x="172662" y="625770"/>
                    </a:cubicBezTo>
                    <a:cubicBezTo>
                      <a:pt x="101437" y="612590"/>
                      <a:pt x="120077" y="512542"/>
                      <a:pt x="43753" y="519074"/>
                    </a:cubicBezTo>
                    <a:cubicBezTo>
                      <a:pt x="-10396" y="461642"/>
                      <a:pt x="-1102" y="375725"/>
                      <a:pt x="3998" y="303148"/>
                    </a:cubicBezTo>
                    <a:cubicBezTo>
                      <a:pt x="13212" y="196747"/>
                      <a:pt x="81439" y="102269"/>
                      <a:pt x="168118" y="43708"/>
                    </a:cubicBezTo>
                    <a:cubicBezTo>
                      <a:pt x="256906" y="-4108"/>
                      <a:pt x="363032" y="-4374"/>
                      <a:pt x="460924" y="4445"/>
                    </a:cubicBezTo>
                    <a:cubicBezTo>
                      <a:pt x="529061" y="17772"/>
                      <a:pt x="591289" y="52750"/>
                      <a:pt x="651266" y="86477"/>
                    </a:cubicBezTo>
                    <a:cubicBezTo>
                      <a:pt x="695336" y="121741"/>
                      <a:pt x="739406" y="163982"/>
                      <a:pt x="760630" y="217094"/>
                    </a:cubicBezTo>
                    <a:cubicBezTo>
                      <a:pt x="778806" y="275403"/>
                      <a:pt x="773723" y="361651"/>
                      <a:pt x="708509" y="387729"/>
                    </a:cubicBezTo>
                    <a:cubicBezTo>
                      <a:pt x="672731" y="396556"/>
                      <a:pt x="635491" y="398922"/>
                      <a:pt x="599581" y="406969"/>
                    </a:cubicBezTo>
                    <a:cubicBezTo>
                      <a:pt x="615688" y="457364"/>
                      <a:pt x="582751" y="504655"/>
                      <a:pt x="533748" y="523683"/>
                    </a:cubicBezTo>
                    <a:cubicBezTo>
                      <a:pt x="483891" y="546912"/>
                      <a:pt x="422341" y="479543"/>
                      <a:pt x="404663" y="557799"/>
                    </a:cubicBezTo>
                    <a:cubicBezTo>
                      <a:pt x="367501" y="595005"/>
                      <a:pt x="406212" y="686858"/>
                      <a:pt x="331914" y="675862"/>
                    </a:cubicBezTo>
                    <a:cubicBezTo>
                      <a:pt x="301308" y="676291"/>
                      <a:pt x="316060" y="643905"/>
                      <a:pt x="312614" y="625592"/>
                    </a:cubicBezTo>
                    <a:close/>
                  </a:path>
                </a:pathLst>
              </a:custGeom>
              <a:solidFill>
                <a:srgbClr val="FFFFFF"/>
              </a:solidFill>
              <a:ln w="5715" cap="flat">
                <a:solidFill>
                  <a:srgbClr val="F9F9F9"/>
                </a:solidFill>
                <a:prstDash val="solid"/>
                <a:miter/>
              </a:ln>
            </p:spPr>
            <p:txBody>
              <a:bodyPr rtlCol="0" anchor="ctr"/>
              <a:lstStyle/>
              <a:p>
                <a:endParaRPr lang="de-DE"/>
              </a:p>
            </p:txBody>
          </p:sp>
          <p:grpSp>
            <p:nvGrpSpPr>
              <p:cNvPr id="36" name="Grafik 116">
                <a:extLst>
                  <a:ext uri="{FF2B5EF4-FFF2-40B4-BE49-F238E27FC236}">
                    <a16:creationId xmlns:a16="http://schemas.microsoft.com/office/drawing/2014/main" id="{E96055B2-5701-20DB-54C8-C79B604651A2}"/>
                  </a:ext>
                </a:extLst>
              </p:cNvPr>
              <p:cNvGrpSpPr/>
              <p:nvPr/>
            </p:nvGrpSpPr>
            <p:grpSpPr>
              <a:xfrm>
                <a:off x="1631504" y="1642958"/>
                <a:ext cx="495176" cy="525902"/>
                <a:chOff x="1702478" y="1683243"/>
                <a:chExt cx="428851" cy="455461"/>
              </a:xfrm>
              <a:solidFill>
                <a:schemeClr val="accent1"/>
              </a:solidFill>
            </p:grpSpPr>
            <p:sp>
              <p:nvSpPr>
                <p:cNvPr id="37" name="Freihandform: Form 36">
                  <a:extLst>
                    <a:ext uri="{FF2B5EF4-FFF2-40B4-BE49-F238E27FC236}">
                      <a16:creationId xmlns:a16="http://schemas.microsoft.com/office/drawing/2014/main" id="{194B5BC1-DDA3-FBC8-734F-C50856211BFE}"/>
                    </a:ext>
                  </a:extLst>
                </p:cNvPr>
                <p:cNvSpPr/>
                <p:nvPr/>
              </p:nvSpPr>
              <p:spPr>
                <a:xfrm>
                  <a:off x="1702478" y="1751523"/>
                  <a:ext cx="194660" cy="387182"/>
                </a:xfrm>
                <a:custGeom>
                  <a:avLst/>
                  <a:gdLst>
                    <a:gd name="connsiteX0" fmla="*/ 829 w 194660"/>
                    <a:gd name="connsiteY0" fmla="*/ 209656 h 387182"/>
                    <a:gd name="connsiteX1" fmla="*/ 13117 w 194660"/>
                    <a:gd name="connsiteY1" fmla="*/ 209647 h 387182"/>
                    <a:gd name="connsiteX2" fmla="*/ 27383 w 194660"/>
                    <a:gd name="connsiteY2" fmla="*/ 201092 h 387182"/>
                    <a:gd name="connsiteX3" fmla="*/ 27578 w 194660"/>
                    <a:gd name="connsiteY3" fmla="*/ 200673 h 387182"/>
                    <a:gd name="connsiteX4" fmla="*/ 34374 w 194660"/>
                    <a:gd name="connsiteY4" fmla="*/ 187878 h 387182"/>
                    <a:gd name="connsiteX5" fmla="*/ 33950 w 194660"/>
                    <a:gd name="connsiteY5" fmla="*/ 181748 h 387182"/>
                    <a:gd name="connsiteX6" fmla="*/ 27606 w 194660"/>
                    <a:gd name="connsiteY6" fmla="*/ 180821 h 387182"/>
                    <a:gd name="connsiteX7" fmla="*/ 17594 w 194660"/>
                    <a:gd name="connsiteY7" fmla="*/ 195120 h 387182"/>
                    <a:gd name="connsiteX8" fmla="*/ 14183 w 194660"/>
                    <a:gd name="connsiteY8" fmla="*/ 198234 h 387182"/>
                    <a:gd name="connsiteX9" fmla="*/ 2314 w 194660"/>
                    <a:gd name="connsiteY9" fmla="*/ 198234 h 387182"/>
                    <a:gd name="connsiteX10" fmla="*/ -163 w 194660"/>
                    <a:gd name="connsiteY10" fmla="*/ 195888 h 387182"/>
                    <a:gd name="connsiteX11" fmla="*/ 834 w 194660"/>
                    <a:gd name="connsiteY11" fmla="*/ 169869 h 387182"/>
                    <a:gd name="connsiteX12" fmla="*/ 14290 w 194660"/>
                    <a:gd name="connsiteY12" fmla="*/ 116896 h 387182"/>
                    <a:gd name="connsiteX13" fmla="*/ 56497 w 194660"/>
                    <a:gd name="connsiteY13" fmla="*/ 52892 h 387182"/>
                    <a:gd name="connsiteX14" fmla="*/ 143978 w 194660"/>
                    <a:gd name="connsiteY14" fmla="*/ 4043 h 387182"/>
                    <a:gd name="connsiteX15" fmla="*/ 184793 w 194660"/>
                    <a:gd name="connsiteY15" fmla="*/ -448 h 387182"/>
                    <a:gd name="connsiteX16" fmla="*/ 193944 w 194660"/>
                    <a:gd name="connsiteY16" fmla="*/ 4490 h 387182"/>
                    <a:gd name="connsiteX17" fmla="*/ 194386 w 194660"/>
                    <a:gd name="connsiteY17" fmla="*/ 7437 h 387182"/>
                    <a:gd name="connsiteX18" fmla="*/ 194475 w 194660"/>
                    <a:gd name="connsiteY18" fmla="*/ 64682 h 387182"/>
                    <a:gd name="connsiteX19" fmla="*/ 191696 w 194660"/>
                    <a:gd name="connsiteY19" fmla="*/ 67391 h 387182"/>
                    <a:gd name="connsiteX20" fmla="*/ 176117 w 194660"/>
                    <a:gd name="connsiteY20" fmla="*/ 67615 h 387182"/>
                    <a:gd name="connsiteX21" fmla="*/ 165133 w 194660"/>
                    <a:gd name="connsiteY21" fmla="*/ 79642 h 387182"/>
                    <a:gd name="connsiteX22" fmla="*/ 165133 w 194660"/>
                    <a:gd name="connsiteY22" fmla="*/ 101053 h 387182"/>
                    <a:gd name="connsiteX23" fmla="*/ 161665 w 194660"/>
                    <a:gd name="connsiteY23" fmla="*/ 104520 h 387182"/>
                    <a:gd name="connsiteX24" fmla="*/ 148400 w 194660"/>
                    <a:gd name="connsiteY24" fmla="*/ 104492 h 387182"/>
                    <a:gd name="connsiteX25" fmla="*/ 134287 w 194660"/>
                    <a:gd name="connsiteY25" fmla="*/ 118660 h 387182"/>
                    <a:gd name="connsiteX26" fmla="*/ 134306 w 194660"/>
                    <a:gd name="connsiteY26" fmla="*/ 129361 h 387182"/>
                    <a:gd name="connsiteX27" fmla="*/ 130573 w 194660"/>
                    <a:gd name="connsiteY27" fmla="*/ 133494 h 387182"/>
                    <a:gd name="connsiteX28" fmla="*/ 111964 w 194660"/>
                    <a:gd name="connsiteY28" fmla="*/ 141198 h 387182"/>
                    <a:gd name="connsiteX29" fmla="*/ 95124 w 194660"/>
                    <a:gd name="connsiteY29" fmla="*/ 153579 h 387182"/>
                    <a:gd name="connsiteX30" fmla="*/ 93323 w 194660"/>
                    <a:gd name="connsiteY30" fmla="*/ 158033 h 387182"/>
                    <a:gd name="connsiteX31" fmla="*/ 97256 w 194660"/>
                    <a:gd name="connsiteY31" fmla="*/ 161766 h 387182"/>
                    <a:gd name="connsiteX32" fmla="*/ 103046 w 194660"/>
                    <a:gd name="connsiteY32" fmla="*/ 160728 h 387182"/>
                    <a:gd name="connsiteX33" fmla="*/ 110098 w 194660"/>
                    <a:gd name="connsiteY33" fmla="*/ 155855 h 387182"/>
                    <a:gd name="connsiteX34" fmla="*/ 114794 w 194660"/>
                    <a:gd name="connsiteY34" fmla="*/ 152340 h 387182"/>
                    <a:gd name="connsiteX35" fmla="*/ 121576 w 194660"/>
                    <a:gd name="connsiteY35" fmla="*/ 167305 h 387182"/>
                    <a:gd name="connsiteX36" fmla="*/ 123605 w 194660"/>
                    <a:gd name="connsiteY36" fmla="*/ 172206 h 387182"/>
                    <a:gd name="connsiteX37" fmla="*/ 129619 w 194660"/>
                    <a:gd name="connsiteY37" fmla="*/ 176823 h 387182"/>
                    <a:gd name="connsiteX38" fmla="*/ 134422 w 194660"/>
                    <a:gd name="connsiteY38" fmla="*/ 170656 h 387182"/>
                    <a:gd name="connsiteX39" fmla="*/ 132337 w 194660"/>
                    <a:gd name="connsiteY39" fmla="*/ 164382 h 387182"/>
                    <a:gd name="connsiteX40" fmla="*/ 126147 w 194660"/>
                    <a:gd name="connsiteY40" fmla="*/ 153746 h 387182"/>
                    <a:gd name="connsiteX41" fmla="*/ 125332 w 194660"/>
                    <a:gd name="connsiteY41" fmla="*/ 151340 h 387182"/>
                    <a:gd name="connsiteX42" fmla="*/ 129572 w 194660"/>
                    <a:gd name="connsiteY42" fmla="*/ 145028 h 387182"/>
                    <a:gd name="connsiteX43" fmla="*/ 142047 w 194660"/>
                    <a:gd name="connsiteY43" fmla="*/ 139485 h 387182"/>
                    <a:gd name="connsiteX44" fmla="*/ 145300 w 194660"/>
                    <a:gd name="connsiteY44" fmla="*/ 130744 h 387182"/>
                    <a:gd name="connsiteX45" fmla="*/ 145253 w 194660"/>
                    <a:gd name="connsiteY45" fmla="*/ 118647 h 387182"/>
                    <a:gd name="connsiteX46" fmla="*/ 148256 w 194660"/>
                    <a:gd name="connsiteY46" fmla="*/ 115654 h 387182"/>
                    <a:gd name="connsiteX47" fmla="*/ 160590 w 194660"/>
                    <a:gd name="connsiteY47" fmla="*/ 115612 h 387182"/>
                    <a:gd name="connsiteX48" fmla="*/ 173534 w 194660"/>
                    <a:gd name="connsiteY48" fmla="*/ 110036 h 387182"/>
                    <a:gd name="connsiteX49" fmla="*/ 176029 w 194660"/>
                    <a:gd name="connsiteY49" fmla="*/ 102216 h 387182"/>
                    <a:gd name="connsiteX50" fmla="*/ 176001 w 194660"/>
                    <a:gd name="connsiteY50" fmla="*/ 81736 h 387182"/>
                    <a:gd name="connsiteX51" fmla="*/ 179162 w 194660"/>
                    <a:gd name="connsiteY51" fmla="*/ 78641 h 387182"/>
                    <a:gd name="connsiteX52" fmla="*/ 194284 w 194660"/>
                    <a:gd name="connsiteY52" fmla="*/ 78641 h 387182"/>
                    <a:gd name="connsiteX53" fmla="*/ 194433 w 194660"/>
                    <a:gd name="connsiteY53" fmla="*/ 81234 h 387182"/>
                    <a:gd name="connsiteX54" fmla="*/ 194493 w 194660"/>
                    <a:gd name="connsiteY54" fmla="*/ 209456 h 387182"/>
                    <a:gd name="connsiteX55" fmla="*/ 186599 w 194660"/>
                    <a:gd name="connsiteY55" fmla="*/ 215632 h 387182"/>
                    <a:gd name="connsiteX56" fmla="*/ 178924 w 194660"/>
                    <a:gd name="connsiteY56" fmla="*/ 209684 h 387182"/>
                    <a:gd name="connsiteX57" fmla="*/ 176997 w 194660"/>
                    <a:gd name="connsiteY57" fmla="*/ 205970 h 387182"/>
                    <a:gd name="connsiteX58" fmla="*/ 166036 w 194660"/>
                    <a:gd name="connsiteY58" fmla="*/ 197159 h 387182"/>
                    <a:gd name="connsiteX59" fmla="*/ 152887 w 194660"/>
                    <a:gd name="connsiteY59" fmla="*/ 189763 h 387182"/>
                    <a:gd name="connsiteX60" fmla="*/ 136875 w 194660"/>
                    <a:gd name="connsiteY60" fmla="*/ 183363 h 387182"/>
                    <a:gd name="connsiteX61" fmla="*/ 117806 w 194660"/>
                    <a:gd name="connsiteY61" fmla="*/ 183302 h 387182"/>
                    <a:gd name="connsiteX62" fmla="*/ 108413 w 194660"/>
                    <a:gd name="connsiteY62" fmla="*/ 187873 h 387182"/>
                    <a:gd name="connsiteX63" fmla="*/ 92541 w 194660"/>
                    <a:gd name="connsiteY63" fmla="*/ 187612 h 387182"/>
                    <a:gd name="connsiteX64" fmla="*/ 88450 w 194660"/>
                    <a:gd name="connsiteY64" fmla="*/ 168943 h 387182"/>
                    <a:gd name="connsiteX65" fmla="*/ 86039 w 194660"/>
                    <a:gd name="connsiteY65" fmla="*/ 162054 h 387182"/>
                    <a:gd name="connsiteX66" fmla="*/ 77610 w 194660"/>
                    <a:gd name="connsiteY66" fmla="*/ 164130 h 387182"/>
                    <a:gd name="connsiteX67" fmla="*/ 74901 w 194660"/>
                    <a:gd name="connsiteY67" fmla="*/ 168184 h 387182"/>
                    <a:gd name="connsiteX68" fmla="*/ 67868 w 194660"/>
                    <a:gd name="connsiteY68" fmla="*/ 167286 h 387182"/>
                    <a:gd name="connsiteX69" fmla="*/ 65899 w 194660"/>
                    <a:gd name="connsiteY69" fmla="*/ 155957 h 387182"/>
                    <a:gd name="connsiteX70" fmla="*/ 68943 w 194660"/>
                    <a:gd name="connsiteY70" fmla="*/ 140816 h 387182"/>
                    <a:gd name="connsiteX71" fmla="*/ 81305 w 194660"/>
                    <a:gd name="connsiteY71" fmla="*/ 132270 h 387182"/>
                    <a:gd name="connsiteX72" fmla="*/ 82930 w 194660"/>
                    <a:gd name="connsiteY72" fmla="*/ 132186 h 387182"/>
                    <a:gd name="connsiteX73" fmla="*/ 103284 w 194660"/>
                    <a:gd name="connsiteY73" fmla="*/ 118297 h 387182"/>
                    <a:gd name="connsiteX74" fmla="*/ 112337 w 194660"/>
                    <a:gd name="connsiteY74" fmla="*/ 99977 h 387182"/>
                    <a:gd name="connsiteX75" fmla="*/ 137997 w 194660"/>
                    <a:gd name="connsiteY75" fmla="*/ 74368 h 387182"/>
                    <a:gd name="connsiteX76" fmla="*/ 148083 w 194660"/>
                    <a:gd name="connsiteY76" fmla="*/ 54242 h 387182"/>
                    <a:gd name="connsiteX77" fmla="*/ 135679 w 194660"/>
                    <a:gd name="connsiteY77" fmla="*/ 47274 h 387182"/>
                    <a:gd name="connsiteX78" fmla="*/ 126980 w 194660"/>
                    <a:gd name="connsiteY78" fmla="*/ 54643 h 387182"/>
                    <a:gd name="connsiteX79" fmla="*/ 121846 w 194660"/>
                    <a:gd name="connsiteY79" fmla="*/ 64277 h 387182"/>
                    <a:gd name="connsiteX80" fmla="*/ 117736 w 194660"/>
                    <a:gd name="connsiteY80" fmla="*/ 69849 h 387182"/>
                    <a:gd name="connsiteX81" fmla="*/ 114250 w 194660"/>
                    <a:gd name="connsiteY81" fmla="*/ 68718 h 387182"/>
                    <a:gd name="connsiteX82" fmla="*/ 121809 w 194660"/>
                    <a:gd name="connsiteY82" fmla="*/ 49271 h 387182"/>
                    <a:gd name="connsiteX83" fmla="*/ 134664 w 194660"/>
                    <a:gd name="connsiteY83" fmla="*/ 39352 h 387182"/>
                    <a:gd name="connsiteX84" fmla="*/ 137634 w 194660"/>
                    <a:gd name="connsiteY84" fmla="*/ 35252 h 387182"/>
                    <a:gd name="connsiteX85" fmla="*/ 134557 w 194660"/>
                    <a:gd name="connsiteY85" fmla="*/ 30267 h 387182"/>
                    <a:gd name="connsiteX86" fmla="*/ 127967 w 194660"/>
                    <a:gd name="connsiteY86" fmla="*/ 31384 h 387182"/>
                    <a:gd name="connsiteX87" fmla="*/ 94659 w 194660"/>
                    <a:gd name="connsiteY87" fmla="*/ 49564 h 387182"/>
                    <a:gd name="connsiteX88" fmla="*/ 45843 w 194660"/>
                    <a:gd name="connsiteY88" fmla="*/ 114257 h 387182"/>
                    <a:gd name="connsiteX89" fmla="*/ 44758 w 194660"/>
                    <a:gd name="connsiteY89" fmla="*/ 146778 h 387182"/>
                    <a:gd name="connsiteX90" fmla="*/ 48389 w 194660"/>
                    <a:gd name="connsiteY90" fmla="*/ 161896 h 387182"/>
                    <a:gd name="connsiteX91" fmla="*/ 64800 w 194660"/>
                    <a:gd name="connsiteY91" fmla="*/ 179783 h 387182"/>
                    <a:gd name="connsiteX92" fmla="*/ 75953 w 194660"/>
                    <a:gd name="connsiteY92" fmla="*/ 187384 h 387182"/>
                    <a:gd name="connsiteX93" fmla="*/ 83828 w 194660"/>
                    <a:gd name="connsiteY93" fmla="*/ 196246 h 387182"/>
                    <a:gd name="connsiteX94" fmla="*/ 96446 w 194660"/>
                    <a:gd name="connsiteY94" fmla="*/ 203312 h 387182"/>
                    <a:gd name="connsiteX95" fmla="*/ 102716 w 194660"/>
                    <a:gd name="connsiteY95" fmla="*/ 211485 h 387182"/>
                    <a:gd name="connsiteX96" fmla="*/ 101599 w 194660"/>
                    <a:gd name="connsiteY96" fmla="*/ 220696 h 387182"/>
                    <a:gd name="connsiteX97" fmla="*/ 106919 w 194660"/>
                    <a:gd name="connsiteY97" fmla="*/ 247437 h 387182"/>
                    <a:gd name="connsiteX98" fmla="*/ 133082 w 194660"/>
                    <a:gd name="connsiteY98" fmla="*/ 274028 h 387182"/>
                    <a:gd name="connsiteX99" fmla="*/ 150550 w 194660"/>
                    <a:gd name="connsiteY99" fmla="*/ 296099 h 387182"/>
                    <a:gd name="connsiteX100" fmla="*/ 163313 w 194660"/>
                    <a:gd name="connsiteY100" fmla="*/ 330040 h 387182"/>
                    <a:gd name="connsiteX101" fmla="*/ 172338 w 194660"/>
                    <a:gd name="connsiteY101" fmla="*/ 348630 h 387182"/>
                    <a:gd name="connsiteX102" fmla="*/ 183155 w 194660"/>
                    <a:gd name="connsiteY102" fmla="*/ 359624 h 387182"/>
                    <a:gd name="connsiteX103" fmla="*/ 184565 w 194660"/>
                    <a:gd name="connsiteY103" fmla="*/ 362123 h 387182"/>
                    <a:gd name="connsiteX104" fmla="*/ 184677 w 194660"/>
                    <a:gd name="connsiteY104" fmla="*/ 379806 h 387182"/>
                    <a:gd name="connsiteX105" fmla="*/ 177379 w 194660"/>
                    <a:gd name="connsiteY105" fmla="*/ 386657 h 387182"/>
                    <a:gd name="connsiteX106" fmla="*/ 166040 w 194660"/>
                    <a:gd name="connsiteY106" fmla="*/ 385526 h 387182"/>
                    <a:gd name="connsiteX107" fmla="*/ 90805 w 194660"/>
                    <a:gd name="connsiteY107" fmla="*/ 356263 h 387182"/>
                    <a:gd name="connsiteX108" fmla="*/ 86830 w 194660"/>
                    <a:gd name="connsiteY108" fmla="*/ 353308 h 387182"/>
                    <a:gd name="connsiteX109" fmla="*/ 88920 w 194660"/>
                    <a:gd name="connsiteY109" fmla="*/ 351516 h 387182"/>
                    <a:gd name="connsiteX110" fmla="*/ 96507 w 194660"/>
                    <a:gd name="connsiteY110" fmla="*/ 335565 h 387182"/>
                    <a:gd name="connsiteX111" fmla="*/ 96428 w 194660"/>
                    <a:gd name="connsiteY111" fmla="*/ 310435 h 387182"/>
                    <a:gd name="connsiteX112" fmla="*/ 99225 w 194660"/>
                    <a:gd name="connsiteY112" fmla="*/ 307666 h 387182"/>
                    <a:gd name="connsiteX113" fmla="*/ 114948 w 194660"/>
                    <a:gd name="connsiteY113" fmla="*/ 315397 h 387182"/>
                    <a:gd name="connsiteX114" fmla="*/ 120617 w 194660"/>
                    <a:gd name="connsiteY114" fmla="*/ 321127 h 387182"/>
                    <a:gd name="connsiteX115" fmla="*/ 127254 w 194660"/>
                    <a:gd name="connsiteY115" fmla="*/ 322192 h 387182"/>
                    <a:gd name="connsiteX116" fmla="*/ 129666 w 194660"/>
                    <a:gd name="connsiteY116" fmla="*/ 314461 h 387182"/>
                    <a:gd name="connsiteX117" fmla="*/ 129358 w 194660"/>
                    <a:gd name="connsiteY117" fmla="*/ 314112 h 387182"/>
                    <a:gd name="connsiteX118" fmla="*/ 118732 w 194660"/>
                    <a:gd name="connsiteY118" fmla="*/ 302569 h 387182"/>
                    <a:gd name="connsiteX119" fmla="*/ 106174 w 194660"/>
                    <a:gd name="connsiteY119" fmla="*/ 296979 h 387182"/>
                    <a:gd name="connsiteX120" fmla="*/ 86160 w 194660"/>
                    <a:gd name="connsiteY120" fmla="*/ 296979 h 387182"/>
                    <a:gd name="connsiteX121" fmla="*/ 75594 w 194660"/>
                    <a:gd name="connsiteY121" fmla="*/ 293907 h 387182"/>
                    <a:gd name="connsiteX122" fmla="*/ 68356 w 194660"/>
                    <a:gd name="connsiteY122" fmla="*/ 276159 h 387182"/>
                    <a:gd name="connsiteX123" fmla="*/ 69827 w 194660"/>
                    <a:gd name="connsiteY123" fmla="*/ 274661 h 387182"/>
                    <a:gd name="connsiteX124" fmla="*/ 77237 w 194660"/>
                    <a:gd name="connsiteY124" fmla="*/ 269215 h 387182"/>
                    <a:gd name="connsiteX125" fmla="*/ 79411 w 194660"/>
                    <a:gd name="connsiteY125" fmla="*/ 264933 h 387182"/>
                    <a:gd name="connsiteX126" fmla="*/ 77782 w 194660"/>
                    <a:gd name="connsiteY126" fmla="*/ 259785 h 387182"/>
                    <a:gd name="connsiteX127" fmla="*/ 71922 w 194660"/>
                    <a:gd name="connsiteY127" fmla="*/ 259557 h 387182"/>
                    <a:gd name="connsiteX128" fmla="*/ 69967 w 194660"/>
                    <a:gd name="connsiteY128" fmla="*/ 261191 h 387182"/>
                    <a:gd name="connsiteX129" fmla="*/ 63367 w 194660"/>
                    <a:gd name="connsiteY129" fmla="*/ 263848 h 387182"/>
                    <a:gd name="connsiteX130" fmla="*/ 54291 w 194660"/>
                    <a:gd name="connsiteY130" fmla="*/ 263825 h 387182"/>
                    <a:gd name="connsiteX131" fmla="*/ 47123 w 194660"/>
                    <a:gd name="connsiteY131" fmla="*/ 256867 h 387182"/>
                    <a:gd name="connsiteX132" fmla="*/ 46359 w 194660"/>
                    <a:gd name="connsiteY132" fmla="*/ 251370 h 387182"/>
                    <a:gd name="connsiteX133" fmla="*/ 33359 w 194660"/>
                    <a:gd name="connsiteY133" fmla="*/ 242661 h 387182"/>
                    <a:gd name="connsiteX134" fmla="*/ 9626 w 194660"/>
                    <a:gd name="connsiteY134" fmla="*/ 242633 h 387182"/>
                    <a:gd name="connsiteX135" fmla="*/ 6033 w 194660"/>
                    <a:gd name="connsiteY135" fmla="*/ 239808 h 387182"/>
                    <a:gd name="connsiteX136" fmla="*/ 852 w 194660"/>
                    <a:gd name="connsiteY136" fmla="*/ 211476 h 387182"/>
                    <a:gd name="connsiteX137" fmla="*/ 843 w 194660"/>
                    <a:gd name="connsiteY137" fmla="*/ 209651 h 38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94660" h="387182">
                      <a:moveTo>
                        <a:pt x="829" y="209656"/>
                      </a:moveTo>
                      <a:cubicBezTo>
                        <a:pt x="5088" y="209656"/>
                        <a:pt x="9105" y="209693"/>
                        <a:pt x="13117" y="209647"/>
                      </a:cubicBezTo>
                      <a:cubicBezTo>
                        <a:pt x="19526" y="209577"/>
                        <a:pt x="24562" y="207161"/>
                        <a:pt x="27383" y="201092"/>
                      </a:cubicBezTo>
                      <a:cubicBezTo>
                        <a:pt x="27448" y="200952"/>
                        <a:pt x="27555" y="200817"/>
                        <a:pt x="27578" y="200673"/>
                      </a:cubicBezTo>
                      <a:cubicBezTo>
                        <a:pt x="28477" y="195678"/>
                        <a:pt x="30534" y="191410"/>
                        <a:pt x="34374" y="187878"/>
                      </a:cubicBezTo>
                      <a:cubicBezTo>
                        <a:pt x="36115" y="186276"/>
                        <a:pt x="35565" y="183512"/>
                        <a:pt x="33950" y="181748"/>
                      </a:cubicBezTo>
                      <a:cubicBezTo>
                        <a:pt x="32298" y="179946"/>
                        <a:pt x="29715" y="179378"/>
                        <a:pt x="27606" y="180821"/>
                      </a:cubicBezTo>
                      <a:cubicBezTo>
                        <a:pt x="22514" y="184312"/>
                        <a:pt x="18055" y="188357"/>
                        <a:pt x="17594" y="195120"/>
                      </a:cubicBezTo>
                      <a:cubicBezTo>
                        <a:pt x="17445" y="197308"/>
                        <a:pt x="16445" y="198290"/>
                        <a:pt x="14183" y="198234"/>
                      </a:cubicBezTo>
                      <a:cubicBezTo>
                        <a:pt x="10231" y="198131"/>
                        <a:pt x="6270" y="198122"/>
                        <a:pt x="2314" y="198234"/>
                      </a:cubicBezTo>
                      <a:cubicBezTo>
                        <a:pt x="522" y="198285"/>
                        <a:pt x="-232" y="197731"/>
                        <a:pt x="-163" y="195888"/>
                      </a:cubicBezTo>
                      <a:cubicBezTo>
                        <a:pt x="177" y="187217"/>
                        <a:pt x="93" y="178508"/>
                        <a:pt x="834" y="169869"/>
                      </a:cubicBezTo>
                      <a:cubicBezTo>
                        <a:pt x="2402" y="151503"/>
                        <a:pt x="7387" y="133918"/>
                        <a:pt x="14290" y="116896"/>
                      </a:cubicBezTo>
                      <a:cubicBezTo>
                        <a:pt x="24073" y="92763"/>
                        <a:pt x="37753" y="71147"/>
                        <a:pt x="56497" y="52892"/>
                      </a:cubicBezTo>
                      <a:cubicBezTo>
                        <a:pt x="81273" y="28759"/>
                        <a:pt x="110442" y="12408"/>
                        <a:pt x="143978" y="4043"/>
                      </a:cubicBezTo>
                      <a:cubicBezTo>
                        <a:pt x="157332" y="715"/>
                        <a:pt x="170988" y="-793"/>
                        <a:pt x="184793" y="-448"/>
                      </a:cubicBezTo>
                      <a:cubicBezTo>
                        <a:pt x="188638" y="-350"/>
                        <a:pt x="192320" y="273"/>
                        <a:pt x="193944" y="4490"/>
                      </a:cubicBezTo>
                      <a:cubicBezTo>
                        <a:pt x="194293" y="5398"/>
                        <a:pt x="194382" y="6450"/>
                        <a:pt x="194386" y="7437"/>
                      </a:cubicBezTo>
                      <a:cubicBezTo>
                        <a:pt x="194419" y="26520"/>
                        <a:pt x="194377" y="45603"/>
                        <a:pt x="194475" y="64682"/>
                      </a:cubicBezTo>
                      <a:cubicBezTo>
                        <a:pt x="194484" y="66902"/>
                        <a:pt x="193763" y="67414"/>
                        <a:pt x="191696" y="67391"/>
                      </a:cubicBezTo>
                      <a:cubicBezTo>
                        <a:pt x="186502" y="67326"/>
                        <a:pt x="181284" y="67196"/>
                        <a:pt x="176117" y="67615"/>
                      </a:cubicBezTo>
                      <a:cubicBezTo>
                        <a:pt x="169182" y="68178"/>
                        <a:pt x="165231" y="72651"/>
                        <a:pt x="165133" y="79642"/>
                      </a:cubicBezTo>
                      <a:cubicBezTo>
                        <a:pt x="165030" y="86777"/>
                        <a:pt x="165128" y="93913"/>
                        <a:pt x="165133" y="101053"/>
                      </a:cubicBezTo>
                      <a:cubicBezTo>
                        <a:pt x="165133" y="104185"/>
                        <a:pt x="164802" y="104520"/>
                        <a:pt x="161665" y="104520"/>
                      </a:cubicBezTo>
                      <a:cubicBezTo>
                        <a:pt x="157243" y="104520"/>
                        <a:pt x="152817" y="104623"/>
                        <a:pt x="148400" y="104492"/>
                      </a:cubicBezTo>
                      <a:cubicBezTo>
                        <a:pt x="140338" y="104255"/>
                        <a:pt x="133654" y="109836"/>
                        <a:pt x="134287" y="118660"/>
                      </a:cubicBezTo>
                      <a:cubicBezTo>
                        <a:pt x="134543" y="122212"/>
                        <a:pt x="134376" y="125796"/>
                        <a:pt x="134306" y="129361"/>
                      </a:cubicBezTo>
                      <a:cubicBezTo>
                        <a:pt x="134250" y="132019"/>
                        <a:pt x="133119" y="133373"/>
                        <a:pt x="130573" y="133494"/>
                      </a:cubicBezTo>
                      <a:cubicBezTo>
                        <a:pt x="123424" y="133839"/>
                        <a:pt x="117527" y="137069"/>
                        <a:pt x="111964" y="141198"/>
                      </a:cubicBezTo>
                      <a:cubicBezTo>
                        <a:pt x="106370" y="145349"/>
                        <a:pt x="100742" y="149455"/>
                        <a:pt x="95124" y="153579"/>
                      </a:cubicBezTo>
                      <a:cubicBezTo>
                        <a:pt x="93602" y="154696"/>
                        <a:pt x="92918" y="156199"/>
                        <a:pt x="93323" y="158033"/>
                      </a:cubicBezTo>
                      <a:cubicBezTo>
                        <a:pt x="93784" y="160113"/>
                        <a:pt x="95176" y="161673"/>
                        <a:pt x="97256" y="161766"/>
                      </a:cubicBezTo>
                      <a:cubicBezTo>
                        <a:pt x="99183" y="161854"/>
                        <a:pt x="101357" y="161584"/>
                        <a:pt x="103046" y="160728"/>
                      </a:cubicBezTo>
                      <a:cubicBezTo>
                        <a:pt x="105569" y="159448"/>
                        <a:pt x="107775" y="157530"/>
                        <a:pt x="110098" y="155855"/>
                      </a:cubicBezTo>
                      <a:cubicBezTo>
                        <a:pt x="111522" y="154826"/>
                        <a:pt x="112914" y="153751"/>
                        <a:pt x="114794" y="152340"/>
                      </a:cubicBezTo>
                      <a:cubicBezTo>
                        <a:pt x="115106" y="158605"/>
                        <a:pt x="118760" y="162734"/>
                        <a:pt x="121576" y="167305"/>
                      </a:cubicBezTo>
                      <a:cubicBezTo>
                        <a:pt x="122493" y="168794"/>
                        <a:pt x="123093" y="170516"/>
                        <a:pt x="123605" y="172206"/>
                      </a:cubicBezTo>
                      <a:cubicBezTo>
                        <a:pt x="124597" y="175492"/>
                        <a:pt x="126756" y="177233"/>
                        <a:pt x="129619" y="176823"/>
                      </a:cubicBezTo>
                      <a:cubicBezTo>
                        <a:pt x="132393" y="176423"/>
                        <a:pt x="134776" y="173719"/>
                        <a:pt x="134422" y="170656"/>
                      </a:cubicBezTo>
                      <a:cubicBezTo>
                        <a:pt x="134176" y="168506"/>
                        <a:pt x="133352" y="166318"/>
                        <a:pt x="132337" y="164382"/>
                      </a:cubicBezTo>
                      <a:cubicBezTo>
                        <a:pt x="130438" y="160751"/>
                        <a:pt x="128190" y="157307"/>
                        <a:pt x="126147" y="153746"/>
                      </a:cubicBezTo>
                      <a:cubicBezTo>
                        <a:pt x="125732" y="153025"/>
                        <a:pt x="125504" y="152168"/>
                        <a:pt x="125332" y="151340"/>
                      </a:cubicBezTo>
                      <a:cubicBezTo>
                        <a:pt x="124378" y="146736"/>
                        <a:pt x="125062" y="145833"/>
                        <a:pt x="129572" y="145028"/>
                      </a:cubicBezTo>
                      <a:cubicBezTo>
                        <a:pt x="134166" y="144204"/>
                        <a:pt x="138737" y="143264"/>
                        <a:pt x="142047" y="139485"/>
                      </a:cubicBezTo>
                      <a:cubicBezTo>
                        <a:pt x="144253" y="136971"/>
                        <a:pt x="145253" y="134025"/>
                        <a:pt x="145300" y="130744"/>
                      </a:cubicBezTo>
                      <a:cubicBezTo>
                        <a:pt x="145356" y="126713"/>
                        <a:pt x="145426" y="122673"/>
                        <a:pt x="145253" y="118647"/>
                      </a:cubicBezTo>
                      <a:cubicBezTo>
                        <a:pt x="145156" y="116310"/>
                        <a:pt x="146166" y="115635"/>
                        <a:pt x="148256" y="115654"/>
                      </a:cubicBezTo>
                      <a:cubicBezTo>
                        <a:pt x="152366" y="115691"/>
                        <a:pt x="156480" y="115710"/>
                        <a:pt x="160590" y="115612"/>
                      </a:cubicBezTo>
                      <a:cubicBezTo>
                        <a:pt x="165631" y="115495"/>
                        <a:pt x="170290" y="114430"/>
                        <a:pt x="173534" y="110036"/>
                      </a:cubicBezTo>
                      <a:cubicBezTo>
                        <a:pt x="175266" y="107694"/>
                        <a:pt x="176043" y="105107"/>
                        <a:pt x="176029" y="102216"/>
                      </a:cubicBezTo>
                      <a:cubicBezTo>
                        <a:pt x="176001" y="95388"/>
                        <a:pt x="176015" y="88564"/>
                        <a:pt x="176001" y="81736"/>
                      </a:cubicBezTo>
                      <a:cubicBezTo>
                        <a:pt x="175996" y="78711"/>
                        <a:pt x="176052" y="78646"/>
                        <a:pt x="179162" y="78641"/>
                      </a:cubicBezTo>
                      <a:cubicBezTo>
                        <a:pt x="184114" y="78636"/>
                        <a:pt x="189066" y="78641"/>
                        <a:pt x="194284" y="78641"/>
                      </a:cubicBezTo>
                      <a:cubicBezTo>
                        <a:pt x="194340" y="79605"/>
                        <a:pt x="194433" y="80419"/>
                        <a:pt x="194433" y="81234"/>
                      </a:cubicBezTo>
                      <a:cubicBezTo>
                        <a:pt x="194461" y="123976"/>
                        <a:pt x="194479" y="166714"/>
                        <a:pt x="194493" y="209456"/>
                      </a:cubicBezTo>
                      <a:cubicBezTo>
                        <a:pt x="194493" y="214450"/>
                        <a:pt x="191542" y="216717"/>
                        <a:pt x="186599" y="215632"/>
                      </a:cubicBezTo>
                      <a:cubicBezTo>
                        <a:pt x="183076" y="214860"/>
                        <a:pt x="180749" y="212588"/>
                        <a:pt x="178924" y="209684"/>
                      </a:cubicBezTo>
                      <a:cubicBezTo>
                        <a:pt x="178184" y="208506"/>
                        <a:pt x="177565" y="207245"/>
                        <a:pt x="176997" y="205970"/>
                      </a:cubicBezTo>
                      <a:cubicBezTo>
                        <a:pt x="174851" y="201143"/>
                        <a:pt x="171174" y="198178"/>
                        <a:pt x="166036" y="197159"/>
                      </a:cubicBezTo>
                      <a:cubicBezTo>
                        <a:pt x="160818" y="196121"/>
                        <a:pt x="156406" y="193654"/>
                        <a:pt x="152887" y="189763"/>
                      </a:cubicBezTo>
                      <a:cubicBezTo>
                        <a:pt x="148544" y="184964"/>
                        <a:pt x="143252" y="183135"/>
                        <a:pt x="136875" y="183363"/>
                      </a:cubicBezTo>
                      <a:cubicBezTo>
                        <a:pt x="130527" y="183591"/>
                        <a:pt x="124159" y="183442"/>
                        <a:pt x="117806" y="183302"/>
                      </a:cubicBezTo>
                      <a:cubicBezTo>
                        <a:pt x="113822" y="183214"/>
                        <a:pt x="110480" y="184596"/>
                        <a:pt x="108413" y="187873"/>
                      </a:cubicBezTo>
                      <a:cubicBezTo>
                        <a:pt x="103861" y="195097"/>
                        <a:pt x="97033" y="193649"/>
                        <a:pt x="92541" y="187612"/>
                      </a:cubicBezTo>
                      <a:cubicBezTo>
                        <a:pt x="88334" y="181957"/>
                        <a:pt x="86146" y="176041"/>
                        <a:pt x="88450" y="168943"/>
                      </a:cubicBezTo>
                      <a:cubicBezTo>
                        <a:pt x="89623" y="165326"/>
                        <a:pt x="88697" y="163302"/>
                        <a:pt x="86039" y="162054"/>
                      </a:cubicBezTo>
                      <a:cubicBezTo>
                        <a:pt x="82790" y="160532"/>
                        <a:pt x="79602" y="161300"/>
                        <a:pt x="77610" y="164130"/>
                      </a:cubicBezTo>
                      <a:cubicBezTo>
                        <a:pt x="76674" y="165461"/>
                        <a:pt x="75906" y="166914"/>
                        <a:pt x="74901" y="168184"/>
                      </a:cubicBezTo>
                      <a:cubicBezTo>
                        <a:pt x="72145" y="171666"/>
                        <a:pt x="69320" y="171484"/>
                        <a:pt x="67868" y="167286"/>
                      </a:cubicBezTo>
                      <a:cubicBezTo>
                        <a:pt x="66630" y="163697"/>
                        <a:pt x="66001" y="159760"/>
                        <a:pt x="65899" y="155957"/>
                      </a:cubicBezTo>
                      <a:cubicBezTo>
                        <a:pt x="65759" y="150763"/>
                        <a:pt x="66695" y="145629"/>
                        <a:pt x="68943" y="140816"/>
                      </a:cubicBezTo>
                      <a:cubicBezTo>
                        <a:pt x="71414" y="135528"/>
                        <a:pt x="75613" y="132843"/>
                        <a:pt x="81305" y="132270"/>
                      </a:cubicBezTo>
                      <a:cubicBezTo>
                        <a:pt x="81845" y="132214"/>
                        <a:pt x="82394" y="132145"/>
                        <a:pt x="82930" y="132186"/>
                      </a:cubicBezTo>
                      <a:cubicBezTo>
                        <a:pt x="93430" y="132996"/>
                        <a:pt x="99165" y="126862"/>
                        <a:pt x="103284" y="118297"/>
                      </a:cubicBezTo>
                      <a:cubicBezTo>
                        <a:pt x="106235" y="112158"/>
                        <a:pt x="109000" y="105907"/>
                        <a:pt x="112337" y="99977"/>
                      </a:cubicBezTo>
                      <a:cubicBezTo>
                        <a:pt x="118467" y="89086"/>
                        <a:pt x="126831" y="80247"/>
                        <a:pt x="137997" y="74368"/>
                      </a:cubicBezTo>
                      <a:cubicBezTo>
                        <a:pt x="146236" y="70026"/>
                        <a:pt x="148437" y="62718"/>
                        <a:pt x="148083" y="54242"/>
                      </a:cubicBezTo>
                      <a:cubicBezTo>
                        <a:pt x="147832" y="48182"/>
                        <a:pt x="142005" y="45031"/>
                        <a:pt x="135679" y="47274"/>
                      </a:cubicBezTo>
                      <a:cubicBezTo>
                        <a:pt x="131862" y="48629"/>
                        <a:pt x="129000" y="51226"/>
                        <a:pt x="126980" y="54643"/>
                      </a:cubicBezTo>
                      <a:cubicBezTo>
                        <a:pt x="125127" y="57770"/>
                        <a:pt x="123680" y="61136"/>
                        <a:pt x="121846" y="64277"/>
                      </a:cubicBezTo>
                      <a:cubicBezTo>
                        <a:pt x="120687" y="66265"/>
                        <a:pt x="119328" y="68201"/>
                        <a:pt x="117736" y="69849"/>
                      </a:cubicBezTo>
                      <a:cubicBezTo>
                        <a:pt x="116177" y="71459"/>
                        <a:pt x="114711" y="70854"/>
                        <a:pt x="114250" y="68718"/>
                      </a:cubicBezTo>
                      <a:cubicBezTo>
                        <a:pt x="112453" y="60428"/>
                        <a:pt x="114943" y="54233"/>
                        <a:pt x="121809" y="49271"/>
                      </a:cubicBezTo>
                      <a:cubicBezTo>
                        <a:pt x="126193" y="46101"/>
                        <a:pt x="130485" y="42787"/>
                        <a:pt x="134664" y="39352"/>
                      </a:cubicBezTo>
                      <a:cubicBezTo>
                        <a:pt x="135931" y="38310"/>
                        <a:pt x="136903" y="36755"/>
                        <a:pt x="137634" y="35252"/>
                      </a:cubicBezTo>
                      <a:cubicBezTo>
                        <a:pt x="139044" y="32329"/>
                        <a:pt x="137769" y="30206"/>
                        <a:pt x="134557" y="30267"/>
                      </a:cubicBezTo>
                      <a:cubicBezTo>
                        <a:pt x="132351" y="30309"/>
                        <a:pt x="130075" y="30714"/>
                        <a:pt x="127967" y="31384"/>
                      </a:cubicBezTo>
                      <a:cubicBezTo>
                        <a:pt x="115693" y="35275"/>
                        <a:pt x="104857" y="41885"/>
                        <a:pt x="94659" y="49564"/>
                      </a:cubicBezTo>
                      <a:cubicBezTo>
                        <a:pt x="72224" y="66456"/>
                        <a:pt x="56180" y="88225"/>
                        <a:pt x="45843" y="114257"/>
                      </a:cubicBezTo>
                      <a:cubicBezTo>
                        <a:pt x="41602" y="124935"/>
                        <a:pt x="41104" y="135738"/>
                        <a:pt x="44758" y="146778"/>
                      </a:cubicBezTo>
                      <a:cubicBezTo>
                        <a:pt x="46383" y="151680"/>
                        <a:pt x="47234" y="156841"/>
                        <a:pt x="48389" y="161896"/>
                      </a:cubicBezTo>
                      <a:cubicBezTo>
                        <a:pt x="50460" y="170986"/>
                        <a:pt x="55817" y="177056"/>
                        <a:pt x="64800" y="179783"/>
                      </a:cubicBezTo>
                      <a:cubicBezTo>
                        <a:pt x="69320" y="181156"/>
                        <a:pt x="72969" y="183702"/>
                        <a:pt x="75953" y="187384"/>
                      </a:cubicBezTo>
                      <a:cubicBezTo>
                        <a:pt x="78438" y="190451"/>
                        <a:pt x="81077" y="193412"/>
                        <a:pt x="83828" y="196246"/>
                      </a:cubicBezTo>
                      <a:cubicBezTo>
                        <a:pt x="87305" y="199830"/>
                        <a:pt x="91578" y="202130"/>
                        <a:pt x="96446" y="203312"/>
                      </a:cubicBezTo>
                      <a:cubicBezTo>
                        <a:pt x="101436" y="204527"/>
                        <a:pt x="102944" y="206361"/>
                        <a:pt x="102716" y="211485"/>
                      </a:cubicBezTo>
                      <a:cubicBezTo>
                        <a:pt x="102576" y="214566"/>
                        <a:pt x="102246" y="217680"/>
                        <a:pt x="101599" y="220696"/>
                      </a:cubicBezTo>
                      <a:cubicBezTo>
                        <a:pt x="99509" y="230415"/>
                        <a:pt x="102325" y="239086"/>
                        <a:pt x="106919" y="247437"/>
                      </a:cubicBezTo>
                      <a:cubicBezTo>
                        <a:pt x="113142" y="258756"/>
                        <a:pt x="121283" y="268163"/>
                        <a:pt x="133082" y="274028"/>
                      </a:cubicBezTo>
                      <a:cubicBezTo>
                        <a:pt x="142340" y="278626"/>
                        <a:pt x="147050" y="286944"/>
                        <a:pt x="150550" y="296099"/>
                      </a:cubicBezTo>
                      <a:cubicBezTo>
                        <a:pt x="154870" y="307391"/>
                        <a:pt x="158803" y="318832"/>
                        <a:pt x="163313" y="330040"/>
                      </a:cubicBezTo>
                      <a:cubicBezTo>
                        <a:pt x="165878" y="336417"/>
                        <a:pt x="169098" y="342551"/>
                        <a:pt x="172338" y="348630"/>
                      </a:cubicBezTo>
                      <a:cubicBezTo>
                        <a:pt x="174824" y="353289"/>
                        <a:pt x="178677" y="356794"/>
                        <a:pt x="183155" y="359624"/>
                      </a:cubicBezTo>
                      <a:cubicBezTo>
                        <a:pt x="183881" y="360085"/>
                        <a:pt x="184547" y="361262"/>
                        <a:pt x="184565" y="362123"/>
                      </a:cubicBezTo>
                      <a:cubicBezTo>
                        <a:pt x="184705" y="368016"/>
                        <a:pt x="184672" y="373913"/>
                        <a:pt x="184677" y="379806"/>
                      </a:cubicBezTo>
                      <a:cubicBezTo>
                        <a:pt x="184682" y="384889"/>
                        <a:pt x="182573" y="386960"/>
                        <a:pt x="177379" y="386657"/>
                      </a:cubicBezTo>
                      <a:cubicBezTo>
                        <a:pt x="173590" y="386438"/>
                        <a:pt x="169792" y="386089"/>
                        <a:pt x="166040" y="385526"/>
                      </a:cubicBezTo>
                      <a:cubicBezTo>
                        <a:pt x="138765" y="381435"/>
                        <a:pt x="113784" y="371414"/>
                        <a:pt x="90805" y="356263"/>
                      </a:cubicBezTo>
                      <a:cubicBezTo>
                        <a:pt x="89530" y="355421"/>
                        <a:pt x="88343" y="354439"/>
                        <a:pt x="86830" y="353308"/>
                      </a:cubicBezTo>
                      <a:cubicBezTo>
                        <a:pt x="87691" y="352568"/>
                        <a:pt x="88296" y="352032"/>
                        <a:pt x="88920" y="351516"/>
                      </a:cubicBezTo>
                      <a:cubicBezTo>
                        <a:pt x="93952" y="347387"/>
                        <a:pt x="96637" y="342235"/>
                        <a:pt x="96507" y="335565"/>
                      </a:cubicBezTo>
                      <a:cubicBezTo>
                        <a:pt x="96339" y="327191"/>
                        <a:pt x="96539" y="318809"/>
                        <a:pt x="96428" y="310435"/>
                      </a:cubicBezTo>
                      <a:cubicBezTo>
                        <a:pt x="96400" y="308243"/>
                        <a:pt x="97186" y="307894"/>
                        <a:pt x="99225" y="307666"/>
                      </a:cubicBezTo>
                      <a:cubicBezTo>
                        <a:pt x="106211" y="306888"/>
                        <a:pt x="111359" y="309137"/>
                        <a:pt x="114948" y="315397"/>
                      </a:cubicBezTo>
                      <a:cubicBezTo>
                        <a:pt x="116242" y="317654"/>
                        <a:pt x="118541" y="319423"/>
                        <a:pt x="120617" y="321127"/>
                      </a:cubicBezTo>
                      <a:cubicBezTo>
                        <a:pt x="122512" y="322677"/>
                        <a:pt x="124871" y="322905"/>
                        <a:pt x="127254" y="322192"/>
                      </a:cubicBezTo>
                      <a:cubicBezTo>
                        <a:pt x="130852" y="321117"/>
                        <a:pt x="132016" y="317356"/>
                        <a:pt x="129666" y="314461"/>
                      </a:cubicBezTo>
                      <a:cubicBezTo>
                        <a:pt x="129568" y="314340"/>
                        <a:pt x="129489" y="314182"/>
                        <a:pt x="129358" y="314112"/>
                      </a:cubicBezTo>
                      <a:cubicBezTo>
                        <a:pt x="124518" y="311459"/>
                        <a:pt x="122246" y="306437"/>
                        <a:pt x="118732" y="302569"/>
                      </a:cubicBezTo>
                      <a:cubicBezTo>
                        <a:pt x="115353" y="298850"/>
                        <a:pt x="111183" y="296988"/>
                        <a:pt x="106174" y="296979"/>
                      </a:cubicBezTo>
                      <a:cubicBezTo>
                        <a:pt x="99504" y="296965"/>
                        <a:pt x="92830" y="296937"/>
                        <a:pt x="86160" y="296979"/>
                      </a:cubicBezTo>
                      <a:cubicBezTo>
                        <a:pt x="82311" y="297007"/>
                        <a:pt x="78806" y="295946"/>
                        <a:pt x="75594" y="293907"/>
                      </a:cubicBezTo>
                      <a:cubicBezTo>
                        <a:pt x="70120" y="290435"/>
                        <a:pt x="66988" y="282792"/>
                        <a:pt x="68356" y="276159"/>
                      </a:cubicBezTo>
                      <a:cubicBezTo>
                        <a:pt x="68477" y="275578"/>
                        <a:pt x="69259" y="275075"/>
                        <a:pt x="69827" y="274661"/>
                      </a:cubicBezTo>
                      <a:cubicBezTo>
                        <a:pt x="72303" y="272845"/>
                        <a:pt x="74970" y="271258"/>
                        <a:pt x="77237" y="269215"/>
                      </a:cubicBezTo>
                      <a:cubicBezTo>
                        <a:pt x="78354" y="268210"/>
                        <a:pt x="78917" y="266455"/>
                        <a:pt x="79411" y="264933"/>
                      </a:cubicBezTo>
                      <a:cubicBezTo>
                        <a:pt x="80062" y="262936"/>
                        <a:pt x="79602" y="261107"/>
                        <a:pt x="77782" y="259785"/>
                      </a:cubicBezTo>
                      <a:cubicBezTo>
                        <a:pt x="75869" y="258398"/>
                        <a:pt x="73905" y="258323"/>
                        <a:pt x="71922" y="259557"/>
                      </a:cubicBezTo>
                      <a:cubicBezTo>
                        <a:pt x="71205" y="260004"/>
                        <a:pt x="70474" y="260534"/>
                        <a:pt x="69967" y="261191"/>
                      </a:cubicBezTo>
                      <a:cubicBezTo>
                        <a:pt x="68263" y="263392"/>
                        <a:pt x="65964" y="263895"/>
                        <a:pt x="63367" y="263848"/>
                      </a:cubicBezTo>
                      <a:cubicBezTo>
                        <a:pt x="60341" y="263792"/>
                        <a:pt x="57316" y="263899"/>
                        <a:pt x="54291" y="263825"/>
                      </a:cubicBezTo>
                      <a:cubicBezTo>
                        <a:pt x="49445" y="263704"/>
                        <a:pt x="47495" y="261726"/>
                        <a:pt x="47123" y="256867"/>
                      </a:cubicBezTo>
                      <a:cubicBezTo>
                        <a:pt x="46983" y="255023"/>
                        <a:pt x="46918" y="253106"/>
                        <a:pt x="46359" y="251370"/>
                      </a:cubicBezTo>
                      <a:cubicBezTo>
                        <a:pt x="44660" y="246091"/>
                        <a:pt x="39787" y="242787"/>
                        <a:pt x="33359" y="242661"/>
                      </a:cubicBezTo>
                      <a:cubicBezTo>
                        <a:pt x="25451" y="242507"/>
                        <a:pt x="17534" y="242521"/>
                        <a:pt x="9626" y="242633"/>
                      </a:cubicBezTo>
                      <a:cubicBezTo>
                        <a:pt x="7434" y="242666"/>
                        <a:pt x="6419" y="242014"/>
                        <a:pt x="6033" y="239808"/>
                      </a:cubicBezTo>
                      <a:cubicBezTo>
                        <a:pt x="4371" y="230354"/>
                        <a:pt x="2579" y="220920"/>
                        <a:pt x="852" y="211476"/>
                      </a:cubicBezTo>
                      <a:cubicBezTo>
                        <a:pt x="773" y="211034"/>
                        <a:pt x="843" y="210564"/>
                        <a:pt x="843" y="209651"/>
                      </a:cubicBezTo>
                      <a:close/>
                    </a:path>
                  </a:pathLst>
                </a:custGeom>
                <a:grpFill/>
                <a:ln w="0"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D6E3FC2D-7DA2-9977-6078-6FC26A95C577}"/>
                    </a:ext>
                  </a:extLst>
                </p:cNvPr>
                <p:cNvSpPr/>
                <p:nvPr/>
              </p:nvSpPr>
              <p:spPr>
                <a:xfrm>
                  <a:off x="1898217" y="1912021"/>
                  <a:ext cx="198273" cy="92656"/>
                </a:xfrm>
                <a:custGeom>
                  <a:avLst/>
                  <a:gdLst>
                    <a:gd name="connsiteX0" fmla="*/ 107707 w 198273"/>
                    <a:gd name="connsiteY0" fmla="*/ 53773 h 92656"/>
                    <a:gd name="connsiteX1" fmla="*/ 108829 w 198273"/>
                    <a:gd name="connsiteY1" fmla="*/ 35010 h 92656"/>
                    <a:gd name="connsiteX2" fmla="*/ 110239 w 198273"/>
                    <a:gd name="connsiteY2" fmla="*/ 10169 h 92656"/>
                    <a:gd name="connsiteX3" fmla="*/ 112571 w 198273"/>
                    <a:gd name="connsiteY3" fmla="*/ 7898 h 92656"/>
                    <a:gd name="connsiteX4" fmla="*/ 151655 w 198273"/>
                    <a:gd name="connsiteY4" fmla="*/ 7856 h 92656"/>
                    <a:gd name="connsiteX5" fmla="*/ 154010 w 198273"/>
                    <a:gd name="connsiteY5" fmla="*/ 10104 h 92656"/>
                    <a:gd name="connsiteX6" fmla="*/ 155597 w 198273"/>
                    <a:gd name="connsiteY6" fmla="*/ 40293 h 92656"/>
                    <a:gd name="connsiteX7" fmla="*/ 156119 w 198273"/>
                    <a:gd name="connsiteY7" fmla="*/ 52134 h 92656"/>
                    <a:gd name="connsiteX8" fmla="*/ 158437 w 198273"/>
                    <a:gd name="connsiteY8" fmla="*/ 53824 h 92656"/>
                    <a:gd name="connsiteX9" fmla="*/ 188682 w 198273"/>
                    <a:gd name="connsiteY9" fmla="*/ 53800 h 92656"/>
                    <a:gd name="connsiteX10" fmla="*/ 194961 w 198273"/>
                    <a:gd name="connsiteY10" fmla="*/ 53819 h 92656"/>
                    <a:gd name="connsiteX11" fmla="*/ 197707 w 198273"/>
                    <a:gd name="connsiteY11" fmla="*/ 56747 h 92656"/>
                    <a:gd name="connsiteX12" fmla="*/ 190883 w 198273"/>
                    <a:gd name="connsiteY12" fmla="*/ 90343 h 92656"/>
                    <a:gd name="connsiteX13" fmla="*/ 187551 w 198273"/>
                    <a:gd name="connsiteY13" fmla="*/ 92074 h 92656"/>
                    <a:gd name="connsiteX14" fmla="*/ 121945 w 198273"/>
                    <a:gd name="connsiteY14" fmla="*/ 92037 h 92656"/>
                    <a:gd name="connsiteX15" fmla="*/ 8417 w 198273"/>
                    <a:gd name="connsiteY15" fmla="*/ 92130 h 92656"/>
                    <a:gd name="connsiteX16" fmla="*/ 5159 w 198273"/>
                    <a:gd name="connsiteY16" fmla="*/ 92107 h 92656"/>
                    <a:gd name="connsiteX17" fmla="*/ -557 w 198273"/>
                    <a:gd name="connsiteY17" fmla="*/ 86843 h 92656"/>
                    <a:gd name="connsiteX18" fmla="*/ 5155 w 198273"/>
                    <a:gd name="connsiteY18" fmla="*/ 81397 h 92656"/>
                    <a:gd name="connsiteX19" fmla="*/ 34701 w 198273"/>
                    <a:gd name="connsiteY19" fmla="*/ 81392 h 92656"/>
                    <a:gd name="connsiteX20" fmla="*/ 57266 w 198273"/>
                    <a:gd name="connsiteY20" fmla="*/ 81392 h 92656"/>
                    <a:gd name="connsiteX21" fmla="*/ 59468 w 198273"/>
                    <a:gd name="connsiteY21" fmla="*/ 79321 h 92656"/>
                    <a:gd name="connsiteX22" fmla="*/ 63140 w 198273"/>
                    <a:gd name="connsiteY22" fmla="*/ 11998 h 92656"/>
                    <a:gd name="connsiteX23" fmla="*/ 63671 w 198273"/>
                    <a:gd name="connsiteY23" fmla="*/ 1316 h 92656"/>
                    <a:gd name="connsiteX24" fmla="*/ 65677 w 198273"/>
                    <a:gd name="connsiteY24" fmla="*/ -466 h 92656"/>
                    <a:gd name="connsiteX25" fmla="*/ 98477 w 198273"/>
                    <a:gd name="connsiteY25" fmla="*/ -522 h 92656"/>
                    <a:gd name="connsiteX26" fmla="*/ 100809 w 198273"/>
                    <a:gd name="connsiteY26" fmla="*/ 2108 h 92656"/>
                    <a:gd name="connsiteX27" fmla="*/ 101647 w 198273"/>
                    <a:gd name="connsiteY27" fmla="*/ 25818 h 92656"/>
                    <a:gd name="connsiteX28" fmla="*/ 102597 w 198273"/>
                    <a:gd name="connsiteY28" fmla="*/ 50910 h 92656"/>
                    <a:gd name="connsiteX29" fmla="*/ 105738 w 198273"/>
                    <a:gd name="connsiteY29" fmla="*/ 53898 h 92656"/>
                    <a:gd name="connsiteX30" fmla="*/ 107703 w 198273"/>
                    <a:gd name="connsiteY30" fmla="*/ 53773 h 9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8273" h="92656">
                      <a:moveTo>
                        <a:pt x="107707" y="53773"/>
                      </a:moveTo>
                      <a:cubicBezTo>
                        <a:pt x="108089" y="47377"/>
                        <a:pt x="108466" y="41196"/>
                        <a:pt x="108829" y="35010"/>
                      </a:cubicBezTo>
                      <a:cubicBezTo>
                        <a:pt x="109313" y="26730"/>
                        <a:pt x="109834" y="18454"/>
                        <a:pt x="110239" y="10169"/>
                      </a:cubicBezTo>
                      <a:cubicBezTo>
                        <a:pt x="110323" y="8494"/>
                        <a:pt x="110844" y="7893"/>
                        <a:pt x="112571" y="7898"/>
                      </a:cubicBezTo>
                      <a:cubicBezTo>
                        <a:pt x="125599" y="7940"/>
                        <a:pt x="138627" y="7930"/>
                        <a:pt x="151655" y="7856"/>
                      </a:cubicBezTo>
                      <a:cubicBezTo>
                        <a:pt x="153373" y="7847"/>
                        <a:pt x="153931" y="8424"/>
                        <a:pt x="154010" y="10104"/>
                      </a:cubicBezTo>
                      <a:cubicBezTo>
                        <a:pt x="154490" y="20167"/>
                        <a:pt x="155071" y="30230"/>
                        <a:pt x="155597" y="40293"/>
                      </a:cubicBezTo>
                      <a:cubicBezTo>
                        <a:pt x="155807" y="44240"/>
                        <a:pt x="156054" y="48187"/>
                        <a:pt x="156119" y="52134"/>
                      </a:cubicBezTo>
                      <a:cubicBezTo>
                        <a:pt x="156147" y="53973"/>
                        <a:pt x="157245" y="53824"/>
                        <a:pt x="158437" y="53824"/>
                      </a:cubicBezTo>
                      <a:cubicBezTo>
                        <a:pt x="168518" y="53810"/>
                        <a:pt x="178600" y="53805"/>
                        <a:pt x="188682" y="53800"/>
                      </a:cubicBezTo>
                      <a:cubicBezTo>
                        <a:pt x="190776" y="53800"/>
                        <a:pt x="192871" y="53805"/>
                        <a:pt x="194961" y="53819"/>
                      </a:cubicBezTo>
                      <a:cubicBezTo>
                        <a:pt x="196892" y="53833"/>
                        <a:pt x="197828" y="54834"/>
                        <a:pt x="197707" y="56747"/>
                      </a:cubicBezTo>
                      <a:cubicBezTo>
                        <a:pt x="196981" y="68257"/>
                        <a:pt x="194807" y="79475"/>
                        <a:pt x="190883" y="90343"/>
                      </a:cubicBezTo>
                      <a:cubicBezTo>
                        <a:pt x="190255" y="92084"/>
                        <a:pt x="189007" y="92074"/>
                        <a:pt x="187551" y="92074"/>
                      </a:cubicBezTo>
                      <a:cubicBezTo>
                        <a:pt x="165684" y="92046"/>
                        <a:pt x="143812" y="92028"/>
                        <a:pt x="121945" y="92037"/>
                      </a:cubicBezTo>
                      <a:cubicBezTo>
                        <a:pt x="84104" y="92056"/>
                        <a:pt x="46258" y="92098"/>
                        <a:pt x="8417" y="92130"/>
                      </a:cubicBezTo>
                      <a:cubicBezTo>
                        <a:pt x="7333" y="92130"/>
                        <a:pt x="6244" y="92149"/>
                        <a:pt x="5159" y="92107"/>
                      </a:cubicBezTo>
                      <a:cubicBezTo>
                        <a:pt x="1892" y="91977"/>
                        <a:pt x="-524" y="89738"/>
                        <a:pt x="-557" y="86843"/>
                      </a:cubicBezTo>
                      <a:cubicBezTo>
                        <a:pt x="-589" y="83761"/>
                        <a:pt x="1775" y="81411"/>
                        <a:pt x="5155" y="81397"/>
                      </a:cubicBezTo>
                      <a:cubicBezTo>
                        <a:pt x="15003" y="81355"/>
                        <a:pt x="24852" y="81397"/>
                        <a:pt x="34701" y="81392"/>
                      </a:cubicBezTo>
                      <a:cubicBezTo>
                        <a:pt x="42223" y="81392"/>
                        <a:pt x="49745" y="81341"/>
                        <a:pt x="57266" y="81392"/>
                      </a:cubicBezTo>
                      <a:cubicBezTo>
                        <a:pt x="58821" y="81402"/>
                        <a:pt x="59379" y="80992"/>
                        <a:pt x="59468" y="79321"/>
                      </a:cubicBezTo>
                      <a:cubicBezTo>
                        <a:pt x="60646" y="56877"/>
                        <a:pt x="61902" y="34442"/>
                        <a:pt x="63140" y="11998"/>
                      </a:cubicBezTo>
                      <a:cubicBezTo>
                        <a:pt x="63336" y="8438"/>
                        <a:pt x="63583" y="4882"/>
                        <a:pt x="63671" y="1316"/>
                      </a:cubicBezTo>
                      <a:cubicBezTo>
                        <a:pt x="63708" y="-182"/>
                        <a:pt x="64369" y="-466"/>
                        <a:pt x="65677" y="-466"/>
                      </a:cubicBezTo>
                      <a:cubicBezTo>
                        <a:pt x="76610" y="-448"/>
                        <a:pt x="87544" y="-438"/>
                        <a:pt x="98477" y="-522"/>
                      </a:cubicBezTo>
                      <a:cubicBezTo>
                        <a:pt x="100511" y="-536"/>
                        <a:pt x="100758" y="581"/>
                        <a:pt x="100809" y="2108"/>
                      </a:cubicBezTo>
                      <a:cubicBezTo>
                        <a:pt x="101084" y="10011"/>
                        <a:pt x="101358" y="17914"/>
                        <a:pt x="101647" y="25818"/>
                      </a:cubicBezTo>
                      <a:cubicBezTo>
                        <a:pt x="101954" y="34182"/>
                        <a:pt x="102294" y="42546"/>
                        <a:pt x="102597" y="50910"/>
                      </a:cubicBezTo>
                      <a:cubicBezTo>
                        <a:pt x="102704" y="53949"/>
                        <a:pt x="102671" y="53959"/>
                        <a:pt x="105738" y="53898"/>
                      </a:cubicBezTo>
                      <a:cubicBezTo>
                        <a:pt x="106269" y="53889"/>
                        <a:pt x="106800" y="53833"/>
                        <a:pt x="107703" y="53773"/>
                      </a:cubicBezTo>
                      <a:close/>
                    </a:path>
                  </a:pathLst>
                </a:custGeom>
                <a:grpFill/>
                <a:ln w="0"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CE44349D-E9A4-0A7D-EA84-F8D2D7BD85A5}"/>
                    </a:ext>
                  </a:extLst>
                </p:cNvPr>
                <p:cNvSpPr/>
                <p:nvPr/>
              </p:nvSpPr>
              <p:spPr>
                <a:xfrm>
                  <a:off x="2014468" y="1683243"/>
                  <a:ext cx="116861" cy="119140"/>
                </a:xfrm>
                <a:custGeom>
                  <a:avLst/>
                  <a:gdLst>
                    <a:gd name="connsiteX0" fmla="*/ 61036 w 116861"/>
                    <a:gd name="connsiteY0" fmla="*/ 39475 h 119140"/>
                    <a:gd name="connsiteX1" fmla="*/ 61115 w 116861"/>
                    <a:gd name="connsiteY1" fmla="*/ 25609 h 119140"/>
                    <a:gd name="connsiteX2" fmla="*/ 93874 w 116861"/>
                    <a:gd name="connsiteY2" fmla="*/ 289 h 119140"/>
                    <a:gd name="connsiteX3" fmla="*/ 115862 w 116861"/>
                    <a:gd name="connsiteY3" fmla="*/ 22477 h 119140"/>
                    <a:gd name="connsiteX4" fmla="*/ 101758 w 116861"/>
                    <a:gd name="connsiteY4" fmla="*/ 50003 h 119140"/>
                    <a:gd name="connsiteX5" fmla="*/ 90639 w 116861"/>
                    <a:gd name="connsiteY5" fmla="*/ 52959 h 119140"/>
                    <a:gd name="connsiteX6" fmla="*/ 85984 w 116861"/>
                    <a:gd name="connsiteY6" fmla="*/ 52959 h 119140"/>
                    <a:gd name="connsiteX7" fmla="*/ 87949 w 116861"/>
                    <a:gd name="connsiteY7" fmla="*/ 60518 h 119140"/>
                    <a:gd name="connsiteX8" fmla="*/ 68186 w 116861"/>
                    <a:gd name="connsiteY8" fmla="*/ 101943 h 119140"/>
                    <a:gd name="connsiteX9" fmla="*/ 42958 w 116861"/>
                    <a:gd name="connsiteY9" fmla="*/ 103307 h 119140"/>
                    <a:gd name="connsiteX10" fmla="*/ 37298 w 116861"/>
                    <a:gd name="connsiteY10" fmla="*/ 104596 h 119140"/>
                    <a:gd name="connsiteX11" fmla="*/ 34906 w 116861"/>
                    <a:gd name="connsiteY11" fmla="*/ 107133 h 119140"/>
                    <a:gd name="connsiteX12" fmla="*/ 33319 w 116861"/>
                    <a:gd name="connsiteY12" fmla="*/ 119044 h 119140"/>
                    <a:gd name="connsiteX13" fmla="*/ -8 w 116861"/>
                    <a:gd name="connsiteY13" fmla="*/ 119044 h 119140"/>
                    <a:gd name="connsiteX14" fmla="*/ 1263 w 116861"/>
                    <a:gd name="connsiteY14" fmla="*/ 117205 h 119140"/>
                    <a:gd name="connsiteX15" fmla="*/ 2208 w 116861"/>
                    <a:gd name="connsiteY15" fmla="*/ 110493 h 119140"/>
                    <a:gd name="connsiteX16" fmla="*/ 5690 w 116861"/>
                    <a:gd name="connsiteY16" fmla="*/ 81542 h 119140"/>
                    <a:gd name="connsiteX17" fmla="*/ 23549 w 116861"/>
                    <a:gd name="connsiteY17" fmla="*/ 71693 h 119140"/>
                    <a:gd name="connsiteX18" fmla="*/ 26234 w 116861"/>
                    <a:gd name="connsiteY18" fmla="*/ 68896 h 119140"/>
                    <a:gd name="connsiteX19" fmla="*/ 44005 w 116861"/>
                    <a:gd name="connsiteY19" fmla="*/ 42114 h 119140"/>
                    <a:gd name="connsiteX20" fmla="*/ 58746 w 116861"/>
                    <a:gd name="connsiteY20" fmla="*/ 39470 h 119140"/>
                    <a:gd name="connsiteX21" fmla="*/ 61022 w 116861"/>
                    <a:gd name="connsiteY21" fmla="*/ 39470 h 11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861" h="119140">
                      <a:moveTo>
                        <a:pt x="61036" y="39475"/>
                      </a:moveTo>
                      <a:cubicBezTo>
                        <a:pt x="61036" y="34681"/>
                        <a:pt x="60589" y="30092"/>
                        <a:pt x="61115" y="25609"/>
                      </a:cubicBezTo>
                      <a:cubicBezTo>
                        <a:pt x="63107" y="8611"/>
                        <a:pt x="77495" y="-2327"/>
                        <a:pt x="93874" y="289"/>
                      </a:cubicBezTo>
                      <a:cubicBezTo>
                        <a:pt x="104761" y="2025"/>
                        <a:pt x="114270" y="11664"/>
                        <a:pt x="115862" y="22477"/>
                      </a:cubicBezTo>
                      <a:cubicBezTo>
                        <a:pt x="117537" y="33862"/>
                        <a:pt x="111933" y="44744"/>
                        <a:pt x="101758" y="50003"/>
                      </a:cubicBezTo>
                      <a:cubicBezTo>
                        <a:pt x="98254" y="51814"/>
                        <a:pt x="94604" y="52950"/>
                        <a:pt x="90639" y="52959"/>
                      </a:cubicBezTo>
                      <a:lnTo>
                        <a:pt x="85984" y="52959"/>
                      </a:lnTo>
                      <a:cubicBezTo>
                        <a:pt x="86696" y="55673"/>
                        <a:pt x="87437" y="58070"/>
                        <a:pt x="87949" y="60518"/>
                      </a:cubicBezTo>
                      <a:cubicBezTo>
                        <a:pt x="91560" y="77740"/>
                        <a:pt x="83638" y="94459"/>
                        <a:pt x="68186" y="101943"/>
                      </a:cubicBezTo>
                      <a:cubicBezTo>
                        <a:pt x="60022" y="105895"/>
                        <a:pt x="51522" y="106760"/>
                        <a:pt x="42958" y="103307"/>
                      </a:cubicBezTo>
                      <a:cubicBezTo>
                        <a:pt x="40519" y="102325"/>
                        <a:pt x="38867" y="102646"/>
                        <a:pt x="37298" y="104596"/>
                      </a:cubicBezTo>
                      <a:cubicBezTo>
                        <a:pt x="36572" y="105499"/>
                        <a:pt x="35665" y="106253"/>
                        <a:pt x="34906" y="107133"/>
                      </a:cubicBezTo>
                      <a:cubicBezTo>
                        <a:pt x="31010" y="111652"/>
                        <a:pt x="30740" y="113551"/>
                        <a:pt x="33319" y="119044"/>
                      </a:cubicBezTo>
                      <a:lnTo>
                        <a:pt x="-8" y="119044"/>
                      </a:lnTo>
                      <a:cubicBezTo>
                        <a:pt x="546" y="118234"/>
                        <a:pt x="830" y="117643"/>
                        <a:pt x="1263" y="117205"/>
                      </a:cubicBezTo>
                      <a:cubicBezTo>
                        <a:pt x="3278" y="115190"/>
                        <a:pt x="3451" y="113123"/>
                        <a:pt x="2208" y="110493"/>
                      </a:cubicBezTo>
                      <a:cubicBezTo>
                        <a:pt x="-2679" y="100165"/>
                        <a:pt x="-1353" y="90353"/>
                        <a:pt x="5690" y="81542"/>
                      </a:cubicBezTo>
                      <a:cubicBezTo>
                        <a:pt x="10190" y="75915"/>
                        <a:pt x="16232" y="72443"/>
                        <a:pt x="23549" y="71693"/>
                      </a:cubicBezTo>
                      <a:cubicBezTo>
                        <a:pt x="25439" y="71498"/>
                        <a:pt x="26025" y="70874"/>
                        <a:pt x="26234" y="68896"/>
                      </a:cubicBezTo>
                      <a:cubicBezTo>
                        <a:pt x="27496" y="56929"/>
                        <a:pt x="32890" y="47551"/>
                        <a:pt x="44005" y="42114"/>
                      </a:cubicBezTo>
                      <a:cubicBezTo>
                        <a:pt x="48627" y="39857"/>
                        <a:pt x="53650" y="39340"/>
                        <a:pt x="58746" y="39470"/>
                      </a:cubicBezTo>
                      <a:cubicBezTo>
                        <a:pt x="59589" y="39494"/>
                        <a:pt x="60426" y="39470"/>
                        <a:pt x="61022" y="39470"/>
                      </a:cubicBezTo>
                      <a:close/>
                    </a:path>
                  </a:pathLst>
                </a:custGeom>
                <a:grpFill/>
                <a:ln w="0"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1D46D564-C271-7B24-D805-577537194B27}"/>
                    </a:ext>
                  </a:extLst>
                </p:cNvPr>
                <p:cNvSpPr/>
                <p:nvPr/>
              </p:nvSpPr>
              <p:spPr>
                <a:xfrm>
                  <a:off x="1713183" y="2005792"/>
                  <a:ext cx="74933" cy="90491"/>
                </a:xfrm>
                <a:custGeom>
                  <a:avLst/>
                  <a:gdLst>
                    <a:gd name="connsiteX0" fmla="*/ -70 w 74933"/>
                    <a:gd name="connsiteY0" fmla="*/ -507 h 90491"/>
                    <a:gd name="connsiteX1" fmla="*/ 2848 w 74933"/>
                    <a:gd name="connsiteY1" fmla="*/ -637 h 90491"/>
                    <a:gd name="connsiteX2" fmla="*/ 20987 w 74933"/>
                    <a:gd name="connsiteY2" fmla="*/ -698 h 90491"/>
                    <a:gd name="connsiteX3" fmla="*/ 25288 w 74933"/>
                    <a:gd name="connsiteY3" fmla="*/ 3375 h 90491"/>
                    <a:gd name="connsiteX4" fmla="*/ 42952 w 74933"/>
                    <a:gd name="connsiteY4" fmla="*/ 20466 h 90491"/>
                    <a:gd name="connsiteX5" fmla="*/ 46885 w 74933"/>
                    <a:gd name="connsiteY5" fmla="*/ 20652 h 90491"/>
                    <a:gd name="connsiteX6" fmla="*/ 46871 w 74933"/>
                    <a:gd name="connsiteY6" fmla="*/ 28146 h 90491"/>
                    <a:gd name="connsiteX7" fmla="*/ 66648 w 74933"/>
                    <a:gd name="connsiteY7" fmla="*/ 52112 h 90491"/>
                    <a:gd name="connsiteX8" fmla="*/ 73048 w 74933"/>
                    <a:gd name="connsiteY8" fmla="*/ 53150 h 90491"/>
                    <a:gd name="connsiteX9" fmla="*/ 74863 w 74933"/>
                    <a:gd name="connsiteY9" fmla="*/ 55170 h 90491"/>
                    <a:gd name="connsiteX10" fmla="*/ 74788 w 74933"/>
                    <a:gd name="connsiteY10" fmla="*/ 80751 h 90491"/>
                    <a:gd name="connsiteX11" fmla="*/ 63855 w 74933"/>
                    <a:gd name="connsiteY11" fmla="*/ 89730 h 90491"/>
                    <a:gd name="connsiteX12" fmla="*/ 60494 w 74933"/>
                    <a:gd name="connsiteY12" fmla="*/ 87831 h 90491"/>
                    <a:gd name="connsiteX13" fmla="*/ 22211 w 74933"/>
                    <a:gd name="connsiteY13" fmla="*/ 45959 h 90491"/>
                    <a:gd name="connsiteX14" fmla="*/ 675 w 74933"/>
                    <a:gd name="connsiteY14" fmla="*/ 2072 h 90491"/>
                    <a:gd name="connsiteX15" fmla="*/ -65 w 74933"/>
                    <a:gd name="connsiteY15" fmla="*/ -512 h 9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33" h="90491">
                      <a:moveTo>
                        <a:pt x="-70" y="-507"/>
                      </a:moveTo>
                      <a:cubicBezTo>
                        <a:pt x="1182" y="-567"/>
                        <a:pt x="2015" y="-637"/>
                        <a:pt x="2848" y="-637"/>
                      </a:cubicBezTo>
                      <a:cubicBezTo>
                        <a:pt x="8895" y="-670"/>
                        <a:pt x="14941" y="-726"/>
                        <a:pt x="20987" y="-698"/>
                      </a:cubicBezTo>
                      <a:cubicBezTo>
                        <a:pt x="24236" y="-684"/>
                        <a:pt x="25050" y="154"/>
                        <a:pt x="25288" y="3375"/>
                      </a:cubicBezTo>
                      <a:cubicBezTo>
                        <a:pt x="26037" y="13475"/>
                        <a:pt x="32619" y="19847"/>
                        <a:pt x="42952" y="20466"/>
                      </a:cubicBezTo>
                      <a:cubicBezTo>
                        <a:pt x="44097" y="20536"/>
                        <a:pt x="45242" y="20578"/>
                        <a:pt x="46885" y="20652"/>
                      </a:cubicBezTo>
                      <a:cubicBezTo>
                        <a:pt x="46885" y="23231"/>
                        <a:pt x="46973" y="25693"/>
                        <a:pt x="46871" y="28146"/>
                      </a:cubicBezTo>
                      <a:cubicBezTo>
                        <a:pt x="46484" y="37413"/>
                        <a:pt x="54541" y="48710"/>
                        <a:pt x="66648" y="52112"/>
                      </a:cubicBezTo>
                      <a:cubicBezTo>
                        <a:pt x="68719" y="52694"/>
                        <a:pt x="70897" y="52978"/>
                        <a:pt x="73048" y="53150"/>
                      </a:cubicBezTo>
                      <a:cubicBezTo>
                        <a:pt x="74486" y="53267"/>
                        <a:pt x="74872" y="53839"/>
                        <a:pt x="74863" y="55170"/>
                      </a:cubicBezTo>
                      <a:cubicBezTo>
                        <a:pt x="74816" y="63697"/>
                        <a:pt x="74909" y="72224"/>
                        <a:pt x="74788" y="80751"/>
                      </a:cubicBezTo>
                      <a:cubicBezTo>
                        <a:pt x="74691" y="87626"/>
                        <a:pt x="68672" y="90214"/>
                        <a:pt x="63855" y="89730"/>
                      </a:cubicBezTo>
                      <a:cubicBezTo>
                        <a:pt x="62677" y="89614"/>
                        <a:pt x="61491" y="88636"/>
                        <a:pt x="60494" y="87831"/>
                      </a:cubicBezTo>
                      <a:cubicBezTo>
                        <a:pt x="45623" y="75808"/>
                        <a:pt x="32805" y="61929"/>
                        <a:pt x="22211" y="45959"/>
                      </a:cubicBezTo>
                      <a:cubicBezTo>
                        <a:pt x="13116" y="32251"/>
                        <a:pt x="5902" y="17660"/>
                        <a:pt x="675" y="2072"/>
                      </a:cubicBezTo>
                      <a:cubicBezTo>
                        <a:pt x="433" y="1355"/>
                        <a:pt x="256" y="620"/>
                        <a:pt x="-65" y="-512"/>
                      </a:cubicBezTo>
                      <a:close/>
                    </a:path>
                  </a:pathLst>
                </a:custGeom>
                <a:grpFill/>
                <a:ln w="0"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2AD7D9E1-E6A1-DF0B-91D0-C4C0A6BE57F4}"/>
                    </a:ext>
                  </a:extLst>
                </p:cNvPr>
                <p:cNvSpPr/>
                <p:nvPr/>
              </p:nvSpPr>
              <p:spPr>
                <a:xfrm>
                  <a:off x="1898242" y="2015814"/>
                  <a:ext cx="186814" cy="10641"/>
                </a:xfrm>
                <a:custGeom>
                  <a:avLst/>
                  <a:gdLst>
                    <a:gd name="connsiteX0" fmla="*/ 93200 w 186814"/>
                    <a:gd name="connsiteY0" fmla="*/ -594 h 10641"/>
                    <a:gd name="connsiteX1" fmla="*/ 179280 w 186814"/>
                    <a:gd name="connsiteY1" fmla="*/ -594 h 10641"/>
                    <a:gd name="connsiteX2" fmla="*/ 180677 w 186814"/>
                    <a:gd name="connsiteY2" fmla="*/ -594 h 10641"/>
                    <a:gd name="connsiteX3" fmla="*/ 186257 w 186814"/>
                    <a:gd name="connsiteY3" fmla="*/ 3791 h 10641"/>
                    <a:gd name="connsiteX4" fmla="*/ 181105 w 186814"/>
                    <a:gd name="connsiteY4" fmla="*/ 9935 h 10641"/>
                    <a:gd name="connsiteX5" fmla="*/ 178782 w 186814"/>
                    <a:gd name="connsiteY5" fmla="*/ 9986 h 10641"/>
                    <a:gd name="connsiteX6" fmla="*/ 6617 w 186814"/>
                    <a:gd name="connsiteY6" fmla="*/ 9963 h 10641"/>
                    <a:gd name="connsiteX7" fmla="*/ 2563 w 186814"/>
                    <a:gd name="connsiteY7" fmla="*/ 9260 h 10641"/>
                    <a:gd name="connsiteX8" fmla="*/ -467 w 186814"/>
                    <a:gd name="connsiteY8" fmla="*/ 3791 h 10641"/>
                    <a:gd name="connsiteX9" fmla="*/ 4327 w 186814"/>
                    <a:gd name="connsiteY9" fmla="*/ -589 h 10641"/>
                    <a:gd name="connsiteX10" fmla="*/ 6882 w 186814"/>
                    <a:gd name="connsiteY10" fmla="*/ -640 h 10641"/>
                    <a:gd name="connsiteX11" fmla="*/ 93195 w 186814"/>
                    <a:gd name="connsiteY11" fmla="*/ -640 h 10641"/>
                    <a:gd name="connsiteX12" fmla="*/ 93195 w 186814"/>
                    <a:gd name="connsiteY12" fmla="*/ -598 h 1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14" h="10641">
                      <a:moveTo>
                        <a:pt x="93200" y="-594"/>
                      </a:moveTo>
                      <a:lnTo>
                        <a:pt x="179280" y="-594"/>
                      </a:lnTo>
                      <a:cubicBezTo>
                        <a:pt x="179746" y="-594"/>
                        <a:pt x="180211" y="-598"/>
                        <a:pt x="180677" y="-594"/>
                      </a:cubicBezTo>
                      <a:cubicBezTo>
                        <a:pt x="183949" y="-538"/>
                        <a:pt x="186095" y="1147"/>
                        <a:pt x="186257" y="3791"/>
                      </a:cubicBezTo>
                      <a:cubicBezTo>
                        <a:pt x="186448" y="6826"/>
                        <a:pt x="184177" y="9558"/>
                        <a:pt x="181105" y="9935"/>
                      </a:cubicBezTo>
                      <a:cubicBezTo>
                        <a:pt x="180342" y="10028"/>
                        <a:pt x="179555" y="9986"/>
                        <a:pt x="178782" y="9986"/>
                      </a:cubicBezTo>
                      <a:cubicBezTo>
                        <a:pt x="121392" y="9986"/>
                        <a:pt x="64007" y="9995"/>
                        <a:pt x="6617" y="9963"/>
                      </a:cubicBezTo>
                      <a:cubicBezTo>
                        <a:pt x="5258" y="9963"/>
                        <a:pt x="3810" y="9763"/>
                        <a:pt x="2563" y="9260"/>
                      </a:cubicBezTo>
                      <a:cubicBezTo>
                        <a:pt x="347" y="8371"/>
                        <a:pt x="-877" y="5895"/>
                        <a:pt x="-467" y="3791"/>
                      </a:cubicBezTo>
                      <a:cubicBezTo>
                        <a:pt x="-2" y="1394"/>
                        <a:pt x="1869" y="-342"/>
                        <a:pt x="4327" y="-589"/>
                      </a:cubicBezTo>
                      <a:cubicBezTo>
                        <a:pt x="5174" y="-673"/>
                        <a:pt x="6030" y="-640"/>
                        <a:pt x="6882" y="-640"/>
                      </a:cubicBezTo>
                      <a:lnTo>
                        <a:pt x="93195" y="-640"/>
                      </a:lnTo>
                      <a:lnTo>
                        <a:pt x="93195" y="-598"/>
                      </a:lnTo>
                      <a:close/>
                    </a:path>
                  </a:pathLst>
                </a:custGeom>
                <a:grpFill/>
                <a:ln w="0"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C231C4AF-F0BD-A5E0-816C-5F6BACE31965}"/>
                    </a:ext>
                  </a:extLst>
                </p:cNvPr>
                <p:cNvSpPr/>
                <p:nvPr/>
              </p:nvSpPr>
              <p:spPr>
                <a:xfrm>
                  <a:off x="1898181" y="2037604"/>
                  <a:ext cx="174399" cy="10421"/>
                </a:xfrm>
                <a:custGeom>
                  <a:avLst/>
                  <a:gdLst>
                    <a:gd name="connsiteX0" fmla="*/ 86543 w 174399"/>
                    <a:gd name="connsiteY0" fmla="*/ -684 h 10421"/>
                    <a:gd name="connsiteX1" fmla="*/ 166563 w 174399"/>
                    <a:gd name="connsiteY1" fmla="*/ -656 h 10421"/>
                    <a:gd name="connsiteX2" fmla="*/ 170631 w 174399"/>
                    <a:gd name="connsiteY2" fmla="*/ -14 h 10421"/>
                    <a:gd name="connsiteX3" fmla="*/ 173848 w 174399"/>
                    <a:gd name="connsiteY3" fmla="*/ 4608 h 10421"/>
                    <a:gd name="connsiteX4" fmla="*/ 170161 w 174399"/>
                    <a:gd name="connsiteY4" fmla="*/ 9234 h 10421"/>
                    <a:gd name="connsiteX5" fmla="*/ 166503 w 174399"/>
                    <a:gd name="connsiteY5" fmla="*/ 9709 h 10421"/>
                    <a:gd name="connsiteX6" fmla="*/ 6002 w 174399"/>
                    <a:gd name="connsiteY6" fmla="*/ 9728 h 10421"/>
                    <a:gd name="connsiteX7" fmla="*/ -435 w 174399"/>
                    <a:gd name="connsiteY7" fmla="*/ 3681 h 10421"/>
                    <a:gd name="connsiteX8" fmla="*/ 5369 w 174399"/>
                    <a:gd name="connsiteY8" fmla="*/ -577 h 10421"/>
                    <a:gd name="connsiteX9" fmla="*/ 42353 w 174399"/>
                    <a:gd name="connsiteY9" fmla="*/ -605 h 10421"/>
                    <a:gd name="connsiteX10" fmla="*/ 86548 w 174399"/>
                    <a:gd name="connsiteY10" fmla="*/ -605 h 10421"/>
                    <a:gd name="connsiteX11" fmla="*/ 86548 w 174399"/>
                    <a:gd name="connsiteY11" fmla="*/ -689 h 1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99" h="10421">
                      <a:moveTo>
                        <a:pt x="86543" y="-684"/>
                      </a:moveTo>
                      <a:cubicBezTo>
                        <a:pt x="113218" y="-684"/>
                        <a:pt x="139888" y="-694"/>
                        <a:pt x="166563" y="-656"/>
                      </a:cubicBezTo>
                      <a:cubicBezTo>
                        <a:pt x="167927" y="-656"/>
                        <a:pt x="169389" y="-517"/>
                        <a:pt x="170631" y="-14"/>
                      </a:cubicBezTo>
                      <a:cubicBezTo>
                        <a:pt x="172596" y="782"/>
                        <a:pt x="174048" y="2257"/>
                        <a:pt x="173848" y="4608"/>
                      </a:cubicBezTo>
                      <a:cubicBezTo>
                        <a:pt x="173652" y="6902"/>
                        <a:pt x="172321" y="8522"/>
                        <a:pt x="170161" y="9234"/>
                      </a:cubicBezTo>
                      <a:cubicBezTo>
                        <a:pt x="169012" y="9616"/>
                        <a:pt x="167727" y="9704"/>
                        <a:pt x="166503" y="9709"/>
                      </a:cubicBezTo>
                      <a:cubicBezTo>
                        <a:pt x="113004" y="9732"/>
                        <a:pt x="59501" y="9737"/>
                        <a:pt x="6002" y="9728"/>
                      </a:cubicBezTo>
                      <a:cubicBezTo>
                        <a:pt x="1696" y="9728"/>
                        <a:pt x="-1101" y="7037"/>
                        <a:pt x="-435" y="3681"/>
                      </a:cubicBezTo>
                      <a:cubicBezTo>
                        <a:pt x="104" y="973"/>
                        <a:pt x="2138" y="-568"/>
                        <a:pt x="5369" y="-577"/>
                      </a:cubicBezTo>
                      <a:cubicBezTo>
                        <a:pt x="17698" y="-605"/>
                        <a:pt x="30024" y="-605"/>
                        <a:pt x="42353" y="-605"/>
                      </a:cubicBezTo>
                      <a:cubicBezTo>
                        <a:pt x="57085" y="-605"/>
                        <a:pt x="71816" y="-605"/>
                        <a:pt x="86548" y="-605"/>
                      </a:cubicBezTo>
                      <a:lnTo>
                        <a:pt x="86548" y="-689"/>
                      </a:lnTo>
                      <a:close/>
                    </a:path>
                  </a:pathLst>
                </a:custGeom>
                <a:grpFill/>
                <a:ln w="0" cap="flat">
                  <a:no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FFB2198A-E5B2-B083-710B-5440E6DC21F1}"/>
                    </a:ext>
                  </a:extLst>
                </p:cNvPr>
                <p:cNvSpPr/>
                <p:nvPr/>
              </p:nvSpPr>
              <p:spPr>
                <a:xfrm>
                  <a:off x="1898125" y="2059066"/>
                  <a:ext cx="157955" cy="10577"/>
                </a:xfrm>
                <a:custGeom>
                  <a:avLst/>
                  <a:gdLst>
                    <a:gd name="connsiteX0" fmla="*/ 78689 w 157955"/>
                    <a:gd name="connsiteY0" fmla="*/ -732 h 10577"/>
                    <a:gd name="connsiteX1" fmla="*/ 150350 w 157955"/>
                    <a:gd name="connsiteY1" fmla="*/ -732 h 10577"/>
                    <a:gd name="connsiteX2" fmla="*/ 150582 w 157955"/>
                    <a:gd name="connsiteY2" fmla="*/ -732 h 10577"/>
                    <a:gd name="connsiteX3" fmla="*/ 157438 w 157955"/>
                    <a:gd name="connsiteY3" fmla="*/ 4449 h 10577"/>
                    <a:gd name="connsiteX4" fmla="*/ 150540 w 157955"/>
                    <a:gd name="connsiteY4" fmla="*/ 9727 h 10577"/>
                    <a:gd name="connsiteX5" fmla="*/ 65619 w 157955"/>
                    <a:gd name="connsiteY5" fmla="*/ 9834 h 10577"/>
                    <a:gd name="connsiteX6" fmla="*/ 7684 w 157955"/>
                    <a:gd name="connsiteY6" fmla="*/ 9843 h 10577"/>
                    <a:gd name="connsiteX7" fmla="*/ 5823 w 157955"/>
                    <a:gd name="connsiteY7" fmla="*/ 9843 h 10577"/>
                    <a:gd name="connsiteX8" fmla="*/ -517 w 157955"/>
                    <a:gd name="connsiteY8" fmla="*/ 4589 h 10577"/>
                    <a:gd name="connsiteX9" fmla="*/ 5869 w 157955"/>
                    <a:gd name="connsiteY9" fmla="*/ -666 h 10577"/>
                    <a:gd name="connsiteX10" fmla="*/ 78693 w 157955"/>
                    <a:gd name="connsiteY10" fmla="*/ -671 h 10577"/>
                    <a:gd name="connsiteX11" fmla="*/ 78693 w 157955"/>
                    <a:gd name="connsiteY11" fmla="*/ -732 h 1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955" h="10577">
                      <a:moveTo>
                        <a:pt x="78689" y="-732"/>
                      </a:moveTo>
                      <a:lnTo>
                        <a:pt x="150350" y="-732"/>
                      </a:lnTo>
                      <a:lnTo>
                        <a:pt x="150582" y="-732"/>
                      </a:lnTo>
                      <a:cubicBezTo>
                        <a:pt x="154958" y="-732"/>
                        <a:pt x="157448" y="1153"/>
                        <a:pt x="157438" y="4449"/>
                      </a:cubicBezTo>
                      <a:cubicBezTo>
                        <a:pt x="157429" y="7679"/>
                        <a:pt x="154878" y="9718"/>
                        <a:pt x="150540" y="9727"/>
                      </a:cubicBezTo>
                      <a:cubicBezTo>
                        <a:pt x="122232" y="9788"/>
                        <a:pt x="93928" y="9811"/>
                        <a:pt x="65619" y="9834"/>
                      </a:cubicBezTo>
                      <a:cubicBezTo>
                        <a:pt x="46307" y="9848"/>
                        <a:pt x="26996" y="9843"/>
                        <a:pt x="7684" y="9843"/>
                      </a:cubicBezTo>
                      <a:cubicBezTo>
                        <a:pt x="7065" y="9843"/>
                        <a:pt x="6442" y="9848"/>
                        <a:pt x="5823" y="9843"/>
                      </a:cubicBezTo>
                      <a:cubicBezTo>
                        <a:pt x="1890" y="9806"/>
                        <a:pt x="-531" y="7795"/>
                        <a:pt x="-517" y="4589"/>
                      </a:cubicBezTo>
                      <a:cubicBezTo>
                        <a:pt x="-503" y="1461"/>
                        <a:pt x="2034" y="-662"/>
                        <a:pt x="5869" y="-666"/>
                      </a:cubicBezTo>
                      <a:cubicBezTo>
                        <a:pt x="30142" y="-680"/>
                        <a:pt x="54420" y="-671"/>
                        <a:pt x="78693" y="-671"/>
                      </a:cubicBezTo>
                      <a:lnTo>
                        <a:pt x="78693" y="-732"/>
                      </a:lnTo>
                      <a:close/>
                    </a:path>
                  </a:pathLst>
                </a:custGeom>
                <a:grpFill/>
                <a:ln w="0"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DA03D601-D8C1-7943-6F21-B7A6462E89A6}"/>
                    </a:ext>
                  </a:extLst>
                </p:cNvPr>
                <p:cNvSpPr/>
                <p:nvPr/>
              </p:nvSpPr>
              <p:spPr>
                <a:xfrm>
                  <a:off x="1898115" y="2080756"/>
                  <a:ext cx="138575" cy="10780"/>
                </a:xfrm>
                <a:custGeom>
                  <a:avLst/>
                  <a:gdLst>
                    <a:gd name="connsiteX0" fmla="*/ 69181 w 138575"/>
                    <a:gd name="connsiteY0" fmla="*/ -775 h 10780"/>
                    <a:gd name="connsiteX1" fmla="*/ 130806 w 138575"/>
                    <a:gd name="connsiteY1" fmla="*/ -765 h 10780"/>
                    <a:gd name="connsiteX2" fmla="*/ 133580 w 138575"/>
                    <a:gd name="connsiteY2" fmla="*/ -584 h 10780"/>
                    <a:gd name="connsiteX3" fmla="*/ 138044 w 138575"/>
                    <a:gd name="connsiteY3" fmla="*/ 3833 h 10780"/>
                    <a:gd name="connsiteX4" fmla="*/ 134646 w 138575"/>
                    <a:gd name="connsiteY4" fmla="*/ 9349 h 10780"/>
                    <a:gd name="connsiteX5" fmla="*/ 130792 w 138575"/>
                    <a:gd name="connsiteY5" fmla="*/ 9996 h 10780"/>
                    <a:gd name="connsiteX6" fmla="*/ 6615 w 138575"/>
                    <a:gd name="connsiteY6" fmla="*/ 9987 h 10780"/>
                    <a:gd name="connsiteX7" fmla="*/ 5219 w 138575"/>
                    <a:gd name="connsiteY7" fmla="*/ 9963 h 10780"/>
                    <a:gd name="connsiteX8" fmla="*/ -497 w 138575"/>
                    <a:gd name="connsiteY8" fmla="*/ 4639 h 10780"/>
                    <a:gd name="connsiteX9" fmla="*/ 4776 w 138575"/>
                    <a:gd name="connsiteY9" fmla="*/ -630 h 10780"/>
                    <a:gd name="connsiteX10" fmla="*/ 7792 w 138575"/>
                    <a:gd name="connsiteY10" fmla="*/ -747 h 10780"/>
                    <a:gd name="connsiteX11" fmla="*/ 69185 w 138575"/>
                    <a:gd name="connsiteY11" fmla="*/ -747 h 10780"/>
                    <a:gd name="connsiteX12" fmla="*/ 69185 w 138575"/>
                    <a:gd name="connsiteY12" fmla="*/ -775 h 1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75" h="10780">
                      <a:moveTo>
                        <a:pt x="69181" y="-775"/>
                      </a:moveTo>
                      <a:cubicBezTo>
                        <a:pt x="89721" y="-775"/>
                        <a:pt x="110261" y="-775"/>
                        <a:pt x="130806" y="-765"/>
                      </a:cubicBezTo>
                      <a:cubicBezTo>
                        <a:pt x="131733" y="-765"/>
                        <a:pt x="132673" y="-742"/>
                        <a:pt x="133580" y="-584"/>
                      </a:cubicBezTo>
                      <a:cubicBezTo>
                        <a:pt x="136010" y="-160"/>
                        <a:pt x="137788" y="1646"/>
                        <a:pt x="138044" y="3833"/>
                      </a:cubicBezTo>
                      <a:cubicBezTo>
                        <a:pt x="138314" y="6128"/>
                        <a:pt x="136955" y="8511"/>
                        <a:pt x="134646" y="9349"/>
                      </a:cubicBezTo>
                      <a:cubicBezTo>
                        <a:pt x="133441" y="9786"/>
                        <a:pt x="132082" y="9996"/>
                        <a:pt x="130792" y="9996"/>
                      </a:cubicBezTo>
                      <a:cubicBezTo>
                        <a:pt x="89400" y="10019"/>
                        <a:pt x="48007" y="9996"/>
                        <a:pt x="6615" y="9987"/>
                      </a:cubicBezTo>
                      <a:cubicBezTo>
                        <a:pt x="6149" y="9987"/>
                        <a:pt x="5684" y="10001"/>
                        <a:pt x="5219" y="9963"/>
                      </a:cubicBezTo>
                      <a:cubicBezTo>
                        <a:pt x="1863" y="9698"/>
                        <a:pt x="-451" y="7538"/>
                        <a:pt x="-497" y="4639"/>
                      </a:cubicBezTo>
                      <a:cubicBezTo>
                        <a:pt x="-539" y="2079"/>
                        <a:pt x="1672" y="-169"/>
                        <a:pt x="4776" y="-630"/>
                      </a:cubicBezTo>
                      <a:cubicBezTo>
                        <a:pt x="5763" y="-775"/>
                        <a:pt x="6782" y="-747"/>
                        <a:pt x="7792" y="-747"/>
                      </a:cubicBezTo>
                      <a:cubicBezTo>
                        <a:pt x="28258" y="-751"/>
                        <a:pt x="48720" y="-747"/>
                        <a:pt x="69185" y="-747"/>
                      </a:cubicBezTo>
                      <a:lnTo>
                        <a:pt x="69185" y="-775"/>
                      </a:lnTo>
                      <a:close/>
                    </a:path>
                  </a:pathLst>
                </a:custGeom>
                <a:grpFill/>
                <a:ln w="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57E21E94-F464-C6E5-6708-8E8EC337DB8D}"/>
                    </a:ext>
                  </a:extLst>
                </p:cNvPr>
                <p:cNvSpPr/>
                <p:nvPr/>
              </p:nvSpPr>
              <p:spPr>
                <a:xfrm>
                  <a:off x="2009699" y="1882041"/>
                  <a:ext cx="42402" cy="26508"/>
                </a:xfrm>
                <a:custGeom>
                  <a:avLst/>
                  <a:gdLst>
                    <a:gd name="connsiteX0" fmla="*/ 20525 w 42402"/>
                    <a:gd name="connsiteY0" fmla="*/ 26082 h 26508"/>
                    <a:gd name="connsiteX1" fmla="*/ 1921 w 42402"/>
                    <a:gd name="connsiteY1" fmla="*/ 26110 h 26508"/>
                    <a:gd name="connsiteX2" fmla="*/ -606 w 42402"/>
                    <a:gd name="connsiteY2" fmla="*/ 23643 h 26508"/>
                    <a:gd name="connsiteX3" fmla="*/ 748 w 42402"/>
                    <a:gd name="connsiteY3" fmla="*/ 1366 h 26508"/>
                    <a:gd name="connsiteX4" fmla="*/ 2629 w 42402"/>
                    <a:gd name="connsiteY4" fmla="*/ -379 h 26508"/>
                    <a:gd name="connsiteX5" fmla="*/ 39143 w 42402"/>
                    <a:gd name="connsiteY5" fmla="*/ -398 h 26508"/>
                    <a:gd name="connsiteX6" fmla="*/ 40782 w 42402"/>
                    <a:gd name="connsiteY6" fmla="*/ 1259 h 26508"/>
                    <a:gd name="connsiteX7" fmla="*/ 41773 w 42402"/>
                    <a:gd name="connsiteY7" fmla="*/ 24020 h 26508"/>
                    <a:gd name="connsiteX8" fmla="*/ 39599 w 42402"/>
                    <a:gd name="connsiteY8" fmla="*/ 26110 h 26508"/>
                    <a:gd name="connsiteX9" fmla="*/ 20530 w 42402"/>
                    <a:gd name="connsiteY9" fmla="*/ 26082 h 2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02" h="26508">
                      <a:moveTo>
                        <a:pt x="20525" y="26082"/>
                      </a:moveTo>
                      <a:cubicBezTo>
                        <a:pt x="14325" y="26082"/>
                        <a:pt x="8121" y="26030"/>
                        <a:pt x="1921" y="26110"/>
                      </a:cubicBezTo>
                      <a:cubicBezTo>
                        <a:pt x="78" y="26133"/>
                        <a:pt x="-755" y="25700"/>
                        <a:pt x="-606" y="23643"/>
                      </a:cubicBezTo>
                      <a:cubicBezTo>
                        <a:pt x="-76" y="16223"/>
                        <a:pt x="343" y="8795"/>
                        <a:pt x="748" y="1366"/>
                      </a:cubicBezTo>
                      <a:cubicBezTo>
                        <a:pt x="818" y="58"/>
                        <a:pt x="1395" y="-379"/>
                        <a:pt x="2629" y="-379"/>
                      </a:cubicBezTo>
                      <a:cubicBezTo>
                        <a:pt x="14800" y="-365"/>
                        <a:pt x="26972" y="-361"/>
                        <a:pt x="39143" y="-398"/>
                      </a:cubicBezTo>
                      <a:cubicBezTo>
                        <a:pt x="40409" y="-398"/>
                        <a:pt x="40740" y="147"/>
                        <a:pt x="40782" y="1259"/>
                      </a:cubicBezTo>
                      <a:cubicBezTo>
                        <a:pt x="41089" y="8846"/>
                        <a:pt x="41396" y="16437"/>
                        <a:pt x="41773" y="24020"/>
                      </a:cubicBezTo>
                      <a:cubicBezTo>
                        <a:pt x="41857" y="25709"/>
                        <a:pt x="41149" y="26123"/>
                        <a:pt x="39599" y="26110"/>
                      </a:cubicBezTo>
                      <a:cubicBezTo>
                        <a:pt x="33241" y="26049"/>
                        <a:pt x="26888" y="26086"/>
                        <a:pt x="20530" y="26082"/>
                      </a:cubicBezTo>
                      <a:close/>
                    </a:path>
                  </a:pathLst>
                </a:custGeom>
                <a:grpFill/>
                <a:ln w="0"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06D2C0E5-E75C-A013-24C1-EDF302FE10CA}"/>
                    </a:ext>
                  </a:extLst>
                </p:cNvPr>
                <p:cNvSpPr/>
                <p:nvPr/>
              </p:nvSpPr>
              <p:spPr>
                <a:xfrm>
                  <a:off x="1898110" y="2103143"/>
                  <a:ext cx="107153" cy="10478"/>
                </a:xfrm>
                <a:custGeom>
                  <a:avLst/>
                  <a:gdLst>
                    <a:gd name="connsiteX0" fmla="*/ 53624 w 107153"/>
                    <a:gd name="connsiteY0" fmla="*/ -803 h 10478"/>
                    <a:gd name="connsiteX1" fmla="*/ 99908 w 107153"/>
                    <a:gd name="connsiteY1" fmla="*/ -803 h 10478"/>
                    <a:gd name="connsiteX2" fmla="*/ 101305 w 107153"/>
                    <a:gd name="connsiteY2" fmla="*/ -799 h 10478"/>
                    <a:gd name="connsiteX3" fmla="*/ 106681 w 107153"/>
                    <a:gd name="connsiteY3" fmla="*/ 3874 h 10478"/>
                    <a:gd name="connsiteX4" fmla="*/ 101793 w 107153"/>
                    <a:gd name="connsiteY4" fmla="*/ 9530 h 10478"/>
                    <a:gd name="connsiteX5" fmla="*/ 99243 w 107153"/>
                    <a:gd name="connsiteY5" fmla="*/ 9660 h 10478"/>
                    <a:gd name="connsiteX6" fmla="*/ 5743 w 107153"/>
                    <a:gd name="connsiteY6" fmla="*/ 9572 h 10478"/>
                    <a:gd name="connsiteX7" fmla="*/ 1331 w 107153"/>
                    <a:gd name="connsiteY7" fmla="*/ 8101 h 10478"/>
                    <a:gd name="connsiteX8" fmla="*/ 3002 w 107153"/>
                    <a:gd name="connsiteY8" fmla="*/ -291 h 10478"/>
                    <a:gd name="connsiteX9" fmla="*/ 6646 w 107153"/>
                    <a:gd name="connsiteY9" fmla="*/ -794 h 10478"/>
                    <a:gd name="connsiteX10" fmla="*/ 53629 w 107153"/>
                    <a:gd name="connsiteY10" fmla="*/ -817 h 10478"/>
                    <a:gd name="connsiteX11" fmla="*/ 53629 w 107153"/>
                    <a:gd name="connsiteY11" fmla="*/ -803 h 1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153" h="10478">
                      <a:moveTo>
                        <a:pt x="53624" y="-803"/>
                      </a:moveTo>
                      <a:lnTo>
                        <a:pt x="99908" y="-803"/>
                      </a:lnTo>
                      <a:cubicBezTo>
                        <a:pt x="100374" y="-803"/>
                        <a:pt x="100839" y="-813"/>
                        <a:pt x="101305" y="-799"/>
                      </a:cubicBezTo>
                      <a:cubicBezTo>
                        <a:pt x="104400" y="-687"/>
                        <a:pt x="106536" y="1175"/>
                        <a:pt x="106681" y="3874"/>
                      </a:cubicBezTo>
                      <a:cubicBezTo>
                        <a:pt x="106816" y="6472"/>
                        <a:pt x="104554" y="9120"/>
                        <a:pt x="101793" y="9530"/>
                      </a:cubicBezTo>
                      <a:cubicBezTo>
                        <a:pt x="100956" y="9655"/>
                        <a:pt x="100095" y="9660"/>
                        <a:pt x="99243" y="9660"/>
                      </a:cubicBezTo>
                      <a:cubicBezTo>
                        <a:pt x="68076" y="9660"/>
                        <a:pt x="36910" y="9660"/>
                        <a:pt x="5743" y="9572"/>
                      </a:cubicBezTo>
                      <a:cubicBezTo>
                        <a:pt x="4249" y="9572"/>
                        <a:pt x="2438" y="9036"/>
                        <a:pt x="1331" y="8101"/>
                      </a:cubicBezTo>
                      <a:cubicBezTo>
                        <a:pt x="-1699" y="5541"/>
                        <a:pt x="-736" y="1049"/>
                        <a:pt x="3002" y="-291"/>
                      </a:cubicBezTo>
                      <a:cubicBezTo>
                        <a:pt x="4133" y="-696"/>
                        <a:pt x="5427" y="-794"/>
                        <a:pt x="6646" y="-794"/>
                      </a:cubicBezTo>
                      <a:cubicBezTo>
                        <a:pt x="22309" y="-827"/>
                        <a:pt x="37966" y="-817"/>
                        <a:pt x="53629" y="-817"/>
                      </a:cubicBezTo>
                      <a:lnTo>
                        <a:pt x="53629" y="-803"/>
                      </a:lnTo>
                      <a:close/>
                    </a:path>
                  </a:pathLst>
                </a:custGeom>
                <a:grpFill/>
                <a:ln w="0"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29CB8110-F054-1AB7-9155-6F5CA9198129}"/>
                    </a:ext>
                  </a:extLst>
                </p:cNvPr>
                <p:cNvSpPr/>
                <p:nvPr/>
              </p:nvSpPr>
              <p:spPr>
                <a:xfrm>
                  <a:off x="2011551" y="1845238"/>
                  <a:ext cx="39079" cy="24547"/>
                </a:xfrm>
                <a:custGeom>
                  <a:avLst/>
                  <a:gdLst>
                    <a:gd name="connsiteX0" fmla="*/ 600 w 39079"/>
                    <a:gd name="connsiteY0" fmla="*/ -309 h 24547"/>
                    <a:gd name="connsiteX1" fmla="*/ 35611 w 39079"/>
                    <a:gd name="connsiteY1" fmla="*/ -323 h 24547"/>
                    <a:gd name="connsiteX2" fmla="*/ 37454 w 39079"/>
                    <a:gd name="connsiteY2" fmla="*/ 1464 h 24547"/>
                    <a:gd name="connsiteX3" fmla="*/ 38450 w 39079"/>
                    <a:gd name="connsiteY3" fmla="*/ 22344 h 24547"/>
                    <a:gd name="connsiteX4" fmla="*/ 36528 w 39079"/>
                    <a:gd name="connsiteY4" fmla="*/ 24225 h 24547"/>
                    <a:gd name="connsiteX5" fmla="*/ 1438 w 39079"/>
                    <a:gd name="connsiteY5" fmla="*/ 24136 h 24547"/>
                    <a:gd name="connsiteX6" fmla="*/ -619 w 39079"/>
                    <a:gd name="connsiteY6" fmla="*/ 22628 h 24547"/>
                    <a:gd name="connsiteX7" fmla="*/ 595 w 39079"/>
                    <a:gd name="connsiteY7" fmla="*/ -309 h 2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79" h="24547">
                      <a:moveTo>
                        <a:pt x="600" y="-309"/>
                      </a:moveTo>
                      <a:cubicBezTo>
                        <a:pt x="12534" y="-309"/>
                        <a:pt x="24073" y="-295"/>
                        <a:pt x="35611" y="-323"/>
                      </a:cubicBezTo>
                      <a:cubicBezTo>
                        <a:pt x="36910" y="-323"/>
                        <a:pt x="37403" y="231"/>
                        <a:pt x="37454" y="1464"/>
                      </a:cubicBezTo>
                      <a:cubicBezTo>
                        <a:pt x="37766" y="8427"/>
                        <a:pt x="38087" y="15386"/>
                        <a:pt x="38450" y="22344"/>
                      </a:cubicBezTo>
                      <a:cubicBezTo>
                        <a:pt x="38525" y="23806"/>
                        <a:pt x="37873" y="24229"/>
                        <a:pt x="36528" y="24225"/>
                      </a:cubicBezTo>
                      <a:cubicBezTo>
                        <a:pt x="24831" y="24178"/>
                        <a:pt x="13135" y="24169"/>
                        <a:pt x="1438" y="24136"/>
                      </a:cubicBezTo>
                      <a:cubicBezTo>
                        <a:pt x="409" y="24136"/>
                        <a:pt x="-699" y="24136"/>
                        <a:pt x="-619" y="22628"/>
                      </a:cubicBezTo>
                      <a:cubicBezTo>
                        <a:pt x="-224" y="15064"/>
                        <a:pt x="181" y="7501"/>
                        <a:pt x="595" y="-309"/>
                      </a:cubicBezTo>
                      <a:close/>
                    </a:path>
                  </a:pathLst>
                </a:custGeom>
                <a:grpFill/>
                <a:ln w="0"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D307497F-C4B2-2164-EAB5-F69048CD6336}"/>
                    </a:ext>
                  </a:extLst>
                </p:cNvPr>
                <p:cNvSpPr/>
                <p:nvPr/>
              </p:nvSpPr>
              <p:spPr>
                <a:xfrm>
                  <a:off x="2013852" y="1816552"/>
                  <a:ext cx="34999" cy="16385"/>
                </a:xfrm>
                <a:custGeom>
                  <a:avLst/>
                  <a:gdLst>
                    <a:gd name="connsiteX0" fmla="*/ 17070 w 34999"/>
                    <a:gd name="connsiteY0" fmla="*/ 16097 h 16385"/>
                    <a:gd name="connsiteX1" fmla="*/ 1953 w 34999"/>
                    <a:gd name="connsiteY1" fmla="*/ 16125 h 16385"/>
                    <a:gd name="connsiteX2" fmla="*/ -607 w 34999"/>
                    <a:gd name="connsiteY2" fmla="*/ 13640 h 16385"/>
                    <a:gd name="connsiteX3" fmla="*/ 44 w 34999"/>
                    <a:gd name="connsiteY3" fmla="*/ 1338 h 16385"/>
                    <a:gd name="connsiteX4" fmla="*/ 1780 w 34999"/>
                    <a:gd name="connsiteY4" fmla="*/ -259 h 16385"/>
                    <a:gd name="connsiteX5" fmla="*/ 31779 w 34999"/>
                    <a:gd name="connsiteY5" fmla="*/ -226 h 16385"/>
                    <a:gd name="connsiteX6" fmla="*/ 33636 w 34999"/>
                    <a:gd name="connsiteY6" fmla="*/ 1533 h 16385"/>
                    <a:gd name="connsiteX7" fmla="*/ 34362 w 34999"/>
                    <a:gd name="connsiteY7" fmla="*/ 14063 h 16385"/>
                    <a:gd name="connsiteX8" fmla="*/ 32412 w 34999"/>
                    <a:gd name="connsiteY8" fmla="*/ 16107 h 16385"/>
                    <a:gd name="connsiteX9" fmla="*/ 17061 w 34999"/>
                    <a:gd name="connsiteY9" fmla="*/ 16083 h 16385"/>
                    <a:gd name="connsiteX10" fmla="*/ 17061 w 34999"/>
                    <a:gd name="connsiteY10" fmla="*/ 16102 h 1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99" h="16385">
                      <a:moveTo>
                        <a:pt x="17070" y="16097"/>
                      </a:moveTo>
                      <a:cubicBezTo>
                        <a:pt x="12030" y="16097"/>
                        <a:pt x="6993" y="16041"/>
                        <a:pt x="1953" y="16125"/>
                      </a:cubicBezTo>
                      <a:cubicBezTo>
                        <a:pt x="100" y="16158"/>
                        <a:pt x="-756" y="15660"/>
                        <a:pt x="-607" y="13640"/>
                      </a:cubicBezTo>
                      <a:cubicBezTo>
                        <a:pt x="-300" y="9544"/>
                        <a:pt x="-123" y="5443"/>
                        <a:pt x="44" y="1338"/>
                      </a:cubicBezTo>
                      <a:cubicBezTo>
                        <a:pt x="95" y="118"/>
                        <a:pt x="640" y="-263"/>
                        <a:pt x="1780" y="-259"/>
                      </a:cubicBezTo>
                      <a:cubicBezTo>
                        <a:pt x="11778" y="-226"/>
                        <a:pt x="21781" y="-207"/>
                        <a:pt x="31779" y="-226"/>
                      </a:cubicBezTo>
                      <a:cubicBezTo>
                        <a:pt x="33059" y="-226"/>
                        <a:pt x="33575" y="267"/>
                        <a:pt x="33636" y="1533"/>
                      </a:cubicBezTo>
                      <a:cubicBezTo>
                        <a:pt x="33836" y="5713"/>
                        <a:pt x="34064" y="9888"/>
                        <a:pt x="34362" y="14063"/>
                      </a:cubicBezTo>
                      <a:cubicBezTo>
                        <a:pt x="34469" y="15585"/>
                        <a:pt x="33957" y="16125"/>
                        <a:pt x="32412" y="16107"/>
                      </a:cubicBezTo>
                      <a:cubicBezTo>
                        <a:pt x="27296" y="16041"/>
                        <a:pt x="22181" y="16083"/>
                        <a:pt x="17061" y="16083"/>
                      </a:cubicBezTo>
                      <a:lnTo>
                        <a:pt x="17061" y="16102"/>
                      </a:lnTo>
                      <a:close/>
                    </a:path>
                  </a:pathLst>
                </a:custGeom>
                <a:grpFill/>
                <a:ln w="0"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04E9209B-0862-014C-B6C3-2897F578E77A}"/>
                    </a:ext>
                  </a:extLst>
                </p:cNvPr>
                <p:cNvSpPr/>
                <p:nvPr/>
              </p:nvSpPr>
              <p:spPr>
                <a:xfrm>
                  <a:off x="1898254" y="2124496"/>
                  <a:ext cx="53365" cy="10983"/>
                </a:xfrm>
                <a:custGeom>
                  <a:avLst/>
                  <a:gdLst>
                    <a:gd name="connsiteX0" fmla="*/ 26294 w 53365"/>
                    <a:gd name="connsiteY0" fmla="*/ 10113 h 10983"/>
                    <a:gd name="connsiteX1" fmla="*/ 7462 w 53365"/>
                    <a:gd name="connsiteY1" fmla="*/ 10089 h 10983"/>
                    <a:gd name="connsiteX2" fmla="*/ 3120 w 53365"/>
                    <a:gd name="connsiteY2" fmla="*/ 9517 h 10983"/>
                    <a:gd name="connsiteX3" fmla="*/ -404 w 53365"/>
                    <a:gd name="connsiteY3" fmla="*/ 4825 h 10983"/>
                    <a:gd name="connsiteX4" fmla="*/ 2756 w 53365"/>
                    <a:gd name="connsiteY4" fmla="*/ -99 h 10983"/>
                    <a:gd name="connsiteX5" fmla="*/ 6825 w 53365"/>
                    <a:gd name="connsiteY5" fmla="*/ -840 h 10983"/>
                    <a:gd name="connsiteX6" fmla="*/ 45415 w 53365"/>
                    <a:gd name="connsiteY6" fmla="*/ -830 h 10983"/>
                    <a:gd name="connsiteX7" fmla="*/ 47952 w 53365"/>
                    <a:gd name="connsiteY7" fmla="*/ -597 h 10983"/>
                    <a:gd name="connsiteX8" fmla="*/ 52932 w 53365"/>
                    <a:gd name="connsiteY8" fmla="*/ 4899 h 10983"/>
                    <a:gd name="connsiteX9" fmla="*/ 46988 w 53365"/>
                    <a:gd name="connsiteY9" fmla="*/ 10080 h 10983"/>
                    <a:gd name="connsiteX10" fmla="*/ 26299 w 53365"/>
                    <a:gd name="connsiteY10" fmla="*/ 10103 h 10983"/>
                    <a:gd name="connsiteX11" fmla="*/ 26299 w 53365"/>
                    <a:gd name="connsiteY11" fmla="*/ 10113 h 1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65" h="10983">
                      <a:moveTo>
                        <a:pt x="26294" y="10113"/>
                      </a:moveTo>
                      <a:cubicBezTo>
                        <a:pt x="20015" y="10113"/>
                        <a:pt x="13741" y="10145"/>
                        <a:pt x="7462" y="10089"/>
                      </a:cubicBezTo>
                      <a:cubicBezTo>
                        <a:pt x="6010" y="10075"/>
                        <a:pt x="4507" y="9922"/>
                        <a:pt x="3120" y="9517"/>
                      </a:cubicBezTo>
                      <a:cubicBezTo>
                        <a:pt x="876" y="8856"/>
                        <a:pt x="-278" y="7124"/>
                        <a:pt x="-404" y="4825"/>
                      </a:cubicBezTo>
                      <a:cubicBezTo>
                        <a:pt x="-534" y="2479"/>
                        <a:pt x="611" y="738"/>
                        <a:pt x="2756" y="-99"/>
                      </a:cubicBezTo>
                      <a:cubicBezTo>
                        <a:pt x="4023" y="-593"/>
                        <a:pt x="5461" y="-835"/>
                        <a:pt x="6825" y="-840"/>
                      </a:cubicBezTo>
                      <a:cubicBezTo>
                        <a:pt x="19690" y="-881"/>
                        <a:pt x="32550" y="-853"/>
                        <a:pt x="45415" y="-830"/>
                      </a:cubicBezTo>
                      <a:cubicBezTo>
                        <a:pt x="46262" y="-830"/>
                        <a:pt x="47123" y="-765"/>
                        <a:pt x="47952" y="-597"/>
                      </a:cubicBezTo>
                      <a:cubicBezTo>
                        <a:pt x="51131" y="54"/>
                        <a:pt x="53174" y="2344"/>
                        <a:pt x="52932" y="4899"/>
                      </a:cubicBezTo>
                      <a:cubicBezTo>
                        <a:pt x="52667" y="7664"/>
                        <a:pt x="50088" y="10047"/>
                        <a:pt x="46988" y="10080"/>
                      </a:cubicBezTo>
                      <a:cubicBezTo>
                        <a:pt x="40095" y="10159"/>
                        <a:pt x="33197" y="10103"/>
                        <a:pt x="26299" y="10103"/>
                      </a:cubicBezTo>
                      <a:lnTo>
                        <a:pt x="26299" y="10113"/>
                      </a:lnTo>
                      <a:close/>
                    </a:path>
                  </a:pathLst>
                </a:custGeom>
                <a:grpFill/>
                <a:ln w="0" cap="flat">
                  <a:noFill/>
                  <a:prstDash val="solid"/>
                  <a:miter/>
                </a:ln>
              </p:spPr>
              <p:txBody>
                <a:bodyPr rtlCol="0" anchor="ctr"/>
                <a:lstStyle/>
                <a:p>
                  <a:endParaRPr lang="de-DE"/>
                </a:p>
              </p:txBody>
            </p:sp>
          </p:grpSp>
        </p:grpSp>
      </p:grpSp>
      <p:grpSp>
        <p:nvGrpSpPr>
          <p:cNvPr id="50" name="Gruppieren 49">
            <a:extLst>
              <a:ext uri="{FF2B5EF4-FFF2-40B4-BE49-F238E27FC236}">
                <a16:creationId xmlns:a16="http://schemas.microsoft.com/office/drawing/2014/main" id="{D6941A4D-1A4D-9222-9477-B1B1C2A397C4}"/>
              </a:ext>
            </a:extLst>
          </p:cNvPr>
          <p:cNvGrpSpPr/>
          <p:nvPr/>
        </p:nvGrpSpPr>
        <p:grpSpPr>
          <a:xfrm>
            <a:off x="3611725" y="1336556"/>
            <a:ext cx="2252780" cy="4547491"/>
            <a:chOff x="3611725" y="1336556"/>
            <a:chExt cx="2252780" cy="4547491"/>
          </a:xfrm>
        </p:grpSpPr>
        <p:sp>
          <p:nvSpPr>
            <p:cNvPr id="51" name="Rechteck: abgerundete Ecken 50">
              <a:extLst>
                <a:ext uri="{FF2B5EF4-FFF2-40B4-BE49-F238E27FC236}">
                  <a16:creationId xmlns:a16="http://schemas.microsoft.com/office/drawing/2014/main" id="{9F1EF6DB-C962-3092-5C1B-FEEBC95E7DFC}"/>
                </a:ext>
              </a:extLst>
            </p:cNvPr>
            <p:cNvSpPr/>
            <p:nvPr/>
          </p:nvSpPr>
          <p:spPr>
            <a:xfrm>
              <a:off x="3611725" y="1336556"/>
              <a:ext cx="2252780" cy="4547491"/>
            </a:xfrm>
            <a:prstGeom prst="roundRect">
              <a:avLst/>
            </a:prstGeom>
            <a:solidFill>
              <a:schemeClr val="bg1"/>
            </a:solidFill>
            <a:ln w="19050">
              <a:solidFill>
                <a:srgbClr val="9E001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2520000" rtlCol="0" anchor="t" anchorCtr="1"/>
            <a:lstStyle/>
            <a:p>
              <a:pPr algn="ctr"/>
              <a:r>
                <a:rPr lang="de-DE" sz="1200" dirty="0">
                  <a:solidFill>
                    <a:srgbClr val="000000">
                      <a:alpha val="74902"/>
                    </a:srgbClr>
                  </a:solidFill>
                </a:rPr>
                <a:t>Vertiefung des Wissens und Verknüpfung mit der Lebenswelt der Fußballfans</a:t>
              </a:r>
              <a:endParaRPr lang="de-DE" sz="900" dirty="0"/>
            </a:p>
          </p:txBody>
        </p:sp>
        <p:sp>
          <p:nvSpPr>
            <p:cNvPr id="52" name="Textfeld 51">
              <a:extLst>
                <a:ext uri="{FF2B5EF4-FFF2-40B4-BE49-F238E27FC236}">
                  <a16:creationId xmlns:a16="http://schemas.microsoft.com/office/drawing/2014/main" id="{260100D5-5650-CDC2-8698-63EB70DE8530}"/>
                </a:ext>
              </a:extLst>
            </p:cNvPr>
            <p:cNvSpPr txBox="1"/>
            <p:nvPr/>
          </p:nvSpPr>
          <p:spPr>
            <a:xfrm>
              <a:off x="3611725" y="3240969"/>
              <a:ext cx="2252780" cy="369332"/>
            </a:xfrm>
            <a:prstGeom prst="rect">
              <a:avLst/>
            </a:prstGeom>
            <a:solidFill>
              <a:schemeClr val="accent6">
                <a:lumMod val="75000"/>
              </a:schemeClr>
            </a:solidFill>
          </p:spPr>
          <p:txBody>
            <a:bodyPr wrap="square" rtlCol="0">
              <a:spAutoFit/>
            </a:bodyPr>
            <a:lstStyle/>
            <a:p>
              <a:pPr algn="ctr"/>
              <a:r>
                <a:rPr lang="de-DE" b="1" dirty="0">
                  <a:solidFill>
                    <a:schemeClr val="bg1"/>
                  </a:solidFill>
                </a:rPr>
                <a:t>ONLINE-MODUL</a:t>
              </a:r>
            </a:p>
          </p:txBody>
        </p:sp>
        <p:grpSp>
          <p:nvGrpSpPr>
            <p:cNvPr id="53" name="Gruppieren 52">
              <a:extLst>
                <a:ext uri="{FF2B5EF4-FFF2-40B4-BE49-F238E27FC236}">
                  <a16:creationId xmlns:a16="http://schemas.microsoft.com/office/drawing/2014/main" id="{18845A42-5101-99A2-CEA8-5588B5079E38}"/>
                </a:ext>
              </a:extLst>
            </p:cNvPr>
            <p:cNvGrpSpPr/>
            <p:nvPr/>
          </p:nvGrpSpPr>
          <p:grpSpPr>
            <a:xfrm>
              <a:off x="4227499" y="2674210"/>
              <a:ext cx="1023811" cy="95124"/>
              <a:chOff x="5019350" y="6001495"/>
              <a:chExt cx="5176901" cy="480995"/>
            </a:xfrm>
          </p:grpSpPr>
          <p:sp>
            <p:nvSpPr>
              <p:cNvPr id="149" name="Freihandform: Form 148">
                <a:extLst>
                  <a:ext uri="{FF2B5EF4-FFF2-40B4-BE49-F238E27FC236}">
                    <a16:creationId xmlns:a16="http://schemas.microsoft.com/office/drawing/2014/main" id="{F5EE680A-C266-7406-5AB1-690930E936F8}"/>
                  </a:ext>
                </a:extLst>
              </p:cNvPr>
              <p:cNvSpPr/>
              <p:nvPr/>
            </p:nvSpPr>
            <p:spPr>
              <a:xfrm>
                <a:off x="5033704" y="6034830"/>
                <a:ext cx="5162547" cy="447660"/>
              </a:xfrm>
              <a:custGeom>
                <a:avLst/>
                <a:gdLst>
                  <a:gd name="connsiteX0" fmla="*/ 5162516 w 5162547"/>
                  <a:gd name="connsiteY0" fmla="*/ 332149 h 447660"/>
                  <a:gd name="connsiteX1" fmla="*/ 4645951 w 5162547"/>
                  <a:gd name="connsiteY1" fmla="*/ 447852 h 447660"/>
                  <a:gd name="connsiteX2" fmla="*/ 4598540 w 5162547"/>
                  <a:gd name="connsiteY2" fmla="*/ 447852 h 447660"/>
                  <a:gd name="connsiteX3" fmla="*/ 3103315 w 5162547"/>
                  <a:gd name="connsiteY3" fmla="*/ 298921 h 447660"/>
                  <a:gd name="connsiteX4" fmla="*/ 2958486 w 5162547"/>
                  <a:gd name="connsiteY4" fmla="*/ 299497 h 447660"/>
                  <a:gd name="connsiteX5" fmla="*/ 2200146 w 5162547"/>
                  <a:gd name="connsiteY5" fmla="*/ 297589 h 447660"/>
                  <a:gd name="connsiteX6" fmla="*/ 2050061 w 5162547"/>
                  <a:gd name="connsiteY6" fmla="*/ 298921 h 447660"/>
                  <a:gd name="connsiteX7" fmla="*/ 521753 w 5162547"/>
                  <a:gd name="connsiteY7" fmla="*/ 446521 h 447660"/>
                  <a:gd name="connsiteX8" fmla="*/ 479057 w 5162547"/>
                  <a:gd name="connsiteY8" fmla="*/ 446521 h 447660"/>
                  <a:gd name="connsiteX9" fmla="*/ -32 w 5162547"/>
                  <a:gd name="connsiteY9" fmla="*/ 338304 h 447660"/>
                  <a:gd name="connsiteX10" fmla="*/ 75640 w 5162547"/>
                  <a:gd name="connsiteY10" fmla="*/ 249384 h 447660"/>
                  <a:gd name="connsiteX11" fmla="*/ 221620 w 5162547"/>
                  <a:gd name="connsiteY11" fmla="*/ 191820 h 447660"/>
                  <a:gd name="connsiteX12" fmla="*/ 1985369 w 5162547"/>
                  <a:gd name="connsiteY12" fmla="*/ 37165 h 447660"/>
                  <a:gd name="connsiteX13" fmla="*/ 2066586 w 5162547"/>
                  <a:gd name="connsiteY13" fmla="*/ 192 h 447660"/>
                  <a:gd name="connsiteX14" fmla="*/ 3170851 w 5162547"/>
                  <a:gd name="connsiteY14" fmla="*/ 192 h 447660"/>
                  <a:gd name="connsiteX15" fmla="*/ 3268591 w 5162547"/>
                  <a:gd name="connsiteY15" fmla="*/ 41232 h 447660"/>
                  <a:gd name="connsiteX16" fmla="*/ 4902416 w 5162547"/>
                  <a:gd name="connsiteY16" fmla="*/ 184296 h 447660"/>
                  <a:gd name="connsiteX17" fmla="*/ 5101784 w 5162547"/>
                  <a:gd name="connsiteY17" fmla="*/ 257557 h 44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62547" h="447660">
                    <a:moveTo>
                      <a:pt x="5162516" y="332149"/>
                    </a:moveTo>
                    <a:lnTo>
                      <a:pt x="4645951" y="447852"/>
                    </a:lnTo>
                    <a:lnTo>
                      <a:pt x="4598540" y="447852"/>
                    </a:lnTo>
                    <a:lnTo>
                      <a:pt x="3103315" y="298921"/>
                    </a:lnTo>
                    <a:cubicBezTo>
                      <a:pt x="3056046" y="297804"/>
                      <a:pt x="3006511" y="294061"/>
                      <a:pt x="2958486" y="299497"/>
                    </a:cubicBezTo>
                    <a:cubicBezTo>
                      <a:pt x="2762287" y="321601"/>
                      <a:pt x="2414418" y="323365"/>
                      <a:pt x="2200146" y="297589"/>
                    </a:cubicBezTo>
                    <a:lnTo>
                      <a:pt x="2050061" y="298921"/>
                    </a:lnTo>
                    <a:lnTo>
                      <a:pt x="521753" y="446521"/>
                    </a:lnTo>
                    <a:lnTo>
                      <a:pt x="479057" y="446521"/>
                    </a:lnTo>
                    <a:lnTo>
                      <a:pt x="-32" y="338304"/>
                    </a:lnTo>
                    <a:lnTo>
                      <a:pt x="75640" y="249384"/>
                    </a:lnTo>
                    <a:cubicBezTo>
                      <a:pt x="108941" y="210181"/>
                      <a:pt x="156856" y="197545"/>
                      <a:pt x="221620" y="191820"/>
                    </a:cubicBezTo>
                    <a:lnTo>
                      <a:pt x="1985369" y="37165"/>
                    </a:lnTo>
                    <a:cubicBezTo>
                      <a:pt x="2015286" y="34537"/>
                      <a:pt x="2042574" y="20173"/>
                      <a:pt x="2066586" y="192"/>
                    </a:cubicBezTo>
                    <a:lnTo>
                      <a:pt x="3170851" y="192"/>
                    </a:lnTo>
                    <a:cubicBezTo>
                      <a:pt x="3195799" y="22117"/>
                      <a:pt x="3226687" y="37596"/>
                      <a:pt x="3268591" y="41232"/>
                    </a:cubicBezTo>
                    <a:lnTo>
                      <a:pt x="4902416" y="184296"/>
                    </a:lnTo>
                    <a:cubicBezTo>
                      <a:pt x="4989824" y="191965"/>
                      <a:pt x="5053760" y="198516"/>
                      <a:pt x="5101784" y="257557"/>
                    </a:cubicBezTo>
                    <a:close/>
                  </a:path>
                </a:pathLst>
              </a:custGeom>
              <a:solidFill>
                <a:schemeClr val="bg2"/>
              </a:solidFill>
              <a:ln w="3995" cap="flat">
                <a:noFill/>
                <a:prstDash val="solid"/>
                <a:miter/>
              </a:ln>
            </p:spPr>
            <p:txBody>
              <a:bodyPr rtlCol="0" anchor="ctr"/>
              <a:lstStyle/>
              <a:p>
                <a:endParaRPr lang="de-DE" dirty="0"/>
              </a:p>
            </p:txBody>
          </p:sp>
          <p:sp>
            <p:nvSpPr>
              <p:cNvPr id="178" name="Freihandform: Form 177">
                <a:extLst>
                  <a:ext uri="{FF2B5EF4-FFF2-40B4-BE49-F238E27FC236}">
                    <a16:creationId xmlns:a16="http://schemas.microsoft.com/office/drawing/2014/main" id="{27B0D910-46D6-947A-4ED1-B92D07D4ABBD}"/>
                  </a:ext>
                </a:extLst>
              </p:cNvPr>
              <p:cNvSpPr/>
              <p:nvPr/>
            </p:nvSpPr>
            <p:spPr>
              <a:xfrm>
                <a:off x="5019350" y="6001495"/>
                <a:ext cx="5172148" cy="457190"/>
              </a:xfrm>
              <a:custGeom>
                <a:avLst/>
                <a:gdLst>
                  <a:gd name="connsiteX0" fmla="*/ 1990971 w 5172148"/>
                  <a:gd name="connsiteY0" fmla="*/ 657 h 457190"/>
                  <a:gd name="connsiteX1" fmla="*/ 1893244 w 5172148"/>
                  <a:gd name="connsiteY1" fmla="*/ 41872 h 457190"/>
                  <a:gd name="connsiteX2" fmla="*/ 259260 w 5172148"/>
                  <a:gd name="connsiteY2" fmla="*/ 185509 h 457190"/>
                  <a:gd name="connsiteX3" fmla="*/ 59768 w 5172148"/>
                  <a:gd name="connsiteY3" fmla="*/ 259051 h 457190"/>
                  <a:gd name="connsiteX4" fmla="*/ -877 w 5172148"/>
                  <a:gd name="connsiteY4" fmla="*/ 333908 h 457190"/>
                  <a:gd name="connsiteX5" fmla="*/ 515740 w 5172148"/>
                  <a:gd name="connsiteY5" fmla="*/ 457848 h 457190"/>
                  <a:gd name="connsiteX6" fmla="*/ 563088 w 5172148"/>
                  <a:gd name="connsiteY6" fmla="*/ 457848 h 457190"/>
                  <a:gd name="connsiteX7" fmla="*/ 780011 w 5172148"/>
                  <a:gd name="connsiteY7" fmla="*/ 338918 h 457190"/>
                  <a:gd name="connsiteX8" fmla="*/ 2058503 w 5172148"/>
                  <a:gd name="connsiteY8" fmla="*/ 222828 h 457190"/>
                  <a:gd name="connsiteX9" fmla="*/ 2203282 w 5172148"/>
                  <a:gd name="connsiteY9" fmla="*/ 223428 h 457190"/>
                  <a:gd name="connsiteX10" fmla="*/ 2580758 w 5172148"/>
                  <a:gd name="connsiteY10" fmla="*/ 240859 h 457190"/>
                  <a:gd name="connsiteX11" fmla="*/ 2580758 w 5172148"/>
                  <a:gd name="connsiteY11" fmla="*/ 240973 h 457190"/>
                  <a:gd name="connsiteX12" fmla="*/ 2585235 w 5172148"/>
                  <a:gd name="connsiteY12" fmla="*/ 240916 h 457190"/>
                  <a:gd name="connsiteX13" fmla="*/ 2589616 w 5172148"/>
                  <a:gd name="connsiteY13" fmla="*/ 240973 h 457190"/>
                  <a:gd name="connsiteX14" fmla="*/ 2589616 w 5172148"/>
                  <a:gd name="connsiteY14" fmla="*/ 240859 h 457190"/>
                  <a:gd name="connsiteX15" fmla="*/ 2967092 w 5172148"/>
                  <a:gd name="connsiteY15" fmla="*/ 223428 h 457190"/>
                  <a:gd name="connsiteX16" fmla="*/ 3111871 w 5172148"/>
                  <a:gd name="connsiteY16" fmla="*/ 222828 h 457190"/>
                  <a:gd name="connsiteX17" fmla="*/ 4390411 w 5172148"/>
                  <a:gd name="connsiteY17" fmla="*/ 338918 h 457190"/>
                  <a:gd name="connsiteX18" fmla="*/ 4607296 w 5172148"/>
                  <a:gd name="connsiteY18" fmla="*/ 457848 h 457190"/>
                  <a:gd name="connsiteX19" fmla="*/ 4654636 w 5172148"/>
                  <a:gd name="connsiteY19" fmla="*/ 457848 h 457190"/>
                  <a:gd name="connsiteX20" fmla="*/ 5171271 w 5172148"/>
                  <a:gd name="connsiteY20" fmla="*/ 333908 h 457190"/>
                  <a:gd name="connsiteX21" fmla="*/ 5110693 w 5172148"/>
                  <a:gd name="connsiteY21" fmla="*/ 259051 h 457190"/>
                  <a:gd name="connsiteX22" fmla="*/ 4911143 w 5172148"/>
                  <a:gd name="connsiteY22" fmla="*/ 185509 h 457190"/>
                  <a:gd name="connsiteX23" fmla="*/ 3277131 w 5172148"/>
                  <a:gd name="connsiteY23" fmla="*/ 41872 h 457190"/>
                  <a:gd name="connsiteX24" fmla="*/ 3179405 w 5172148"/>
                  <a:gd name="connsiteY24" fmla="*/ 657 h 45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2148" h="457190">
                    <a:moveTo>
                      <a:pt x="1990971" y="657"/>
                    </a:moveTo>
                    <a:cubicBezTo>
                      <a:pt x="1965920" y="22612"/>
                      <a:pt x="1935154" y="38214"/>
                      <a:pt x="1893244" y="41872"/>
                    </a:cubicBezTo>
                    <a:lnTo>
                      <a:pt x="259260" y="185509"/>
                    </a:lnTo>
                    <a:cubicBezTo>
                      <a:pt x="171821" y="193195"/>
                      <a:pt x="107784" y="199768"/>
                      <a:pt x="59768" y="259051"/>
                    </a:cubicBezTo>
                    <a:lnTo>
                      <a:pt x="-877" y="333908"/>
                    </a:lnTo>
                    <a:lnTo>
                      <a:pt x="515740" y="457848"/>
                    </a:lnTo>
                    <a:lnTo>
                      <a:pt x="563088" y="457848"/>
                    </a:lnTo>
                    <a:cubicBezTo>
                      <a:pt x="614847" y="368265"/>
                      <a:pt x="683075" y="347729"/>
                      <a:pt x="780011" y="338918"/>
                    </a:cubicBezTo>
                    <a:lnTo>
                      <a:pt x="2058503" y="222828"/>
                    </a:lnTo>
                    <a:cubicBezTo>
                      <a:pt x="2105557" y="218351"/>
                      <a:pt x="2155277" y="217979"/>
                      <a:pt x="2203282" y="223428"/>
                    </a:cubicBezTo>
                    <a:cubicBezTo>
                      <a:pt x="2291008" y="233277"/>
                      <a:pt x="2455790" y="239735"/>
                      <a:pt x="2580758" y="240859"/>
                    </a:cubicBezTo>
                    <a:lnTo>
                      <a:pt x="2580758" y="240973"/>
                    </a:lnTo>
                    <a:cubicBezTo>
                      <a:pt x="2582187" y="240963"/>
                      <a:pt x="2583806" y="240926"/>
                      <a:pt x="2585235" y="240916"/>
                    </a:cubicBezTo>
                    <a:cubicBezTo>
                      <a:pt x="2586663" y="240926"/>
                      <a:pt x="2588188" y="240963"/>
                      <a:pt x="2589616" y="240973"/>
                    </a:cubicBezTo>
                    <a:lnTo>
                      <a:pt x="2589616" y="240859"/>
                    </a:lnTo>
                    <a:cubicBezTo>
                      <a:pt x="2714584" y="239735"/>
                      <a:pt x="2879367" y="233277"/>
                      <a:pt x="2967092" y="223428"/>
                    </a:cubicBezTo>
                    <a:cubicBezTo>
                      <a:pt x="3015098" y="217979"/>
                      <a:pt x="3064914" y="218351"/>
                      <a:pt x="3111871" y="222828"/>
                    </a:cubicBezTo>
                    <a:lnTo>
                      <a:pt x="4390411" y="338918"/>
                    </a:lnTo>
                    <a:cubicBezTo>
                      <a:pt x="4487376" y="347729"/>
                      <a:pt x="4555576" y="368265"/>
                      <a:pt x="4607296" y="457848"/>
                    </a:cubicBezTo>
                    <a:lnTo>
                      <a:pt x="4654636" y="457848"/>
                    </a:lnTo>
                    <a:lnTo>
                      <a:pt x="5171271" y="333908"/>
                    </a:lnTo>
                    <a:lnTo>
                      <a:pt x="5110693" y="259051"/>
                    </a:lnTo>
                    <a:cubicBezTo>
                      <a:pt x="5062591" y="199768"/>
                      <a:pt x="4998583" y="193195"/>
                      <a:pt x="4911143" y="185509"/>
                    </a:cubicBezTo>
                    <a:lnTo>
                      <a:pt x="3277131" y="41872"/>
                    </a:lnTo>
                    <a:cubicBezTo>
                      <a:pt x="3235316" y="38214"/>
                      <a:pt x="3204455" y="22612"/>
                      <a:pt x="3179405" y="657"/>
                    </a:cubicBezTo>
                    <a:close/>
                  </a:path>
                </a:pathLst>
              </a:custGeom>
              <a:solidFill>
                <a:schemeClr val="accent5"/>
              </a:solidFill>
              <a:ln w="9525" cap="flat">
                <a:solidFill>
                  <a:schemeClr val="bg1">
                    <a:lumMod val="95000"/>
                  </a:schemeClr>
                </a:solidFill>
                <a:prstDash val="solid"/>
                <a:miter/>
              </a:ln>
            </p:spPr>
            <p:txBody>
              <a:bodyPr rtlCol="0" anchor="ctr"/>
              <a:lstStyle/>
              <a:p>
                <a:endParaRPr lang="de-DE" dirty="0"/>
              </a:p>
            </p:txBody>
          </p:sp>
          <p:sp>
            <p:nvSpPr>
              <p:cNvPr id="179" name="Freihandform: Form 178">
                <a:extLst>
                  <a:ext uri="{FF2B5EF4-FFF2-40B4-BE49-F238E27FC236}">
                    <a16:creationId xmlns:a16="http://schemas.microsoft.com/office/drawing/2014/main" id="{873FFB2E-4F96-109B-6870-449BBA747341}"/>
                  </a:ext>
                </a:extLst>
              </p:cNvPr>
              <p:cNvSpPr/>
              <p:nvPr/>
            </p:nvSpPr>
            <p:spPr>
              <a:xfrm>
                <a:off x="5533384" y="6171204"/>
                <a:ext cx="4133990" cy="276214"/>
              </a:xfrm>
              <a:custGeom>
                <a:avLst/>
                <a:gdLst>
                  <a:gd name="connsiteX0" fmla="*/ 1559416 w 4133990"/>
                  <a:gd name="connsiteY0" fmla="*/ 256 h 276214"/>
                  <a:gd name="connsiteX1" fmla="*/ 1539653 w 4133990"/>
                  <a:gd name="connsiteY1" fmla="*/ 1156 h 276214"/>
                  <a:gd name="connsiteX2" fmla="*/ 241815 w 4133990"/>
                  <a:gd name="connsiteY2" fmla="*/ 111856 h 276214"/>
                  <a:gd name="connsiteX3" fmla="*/ 40287 w 4133990"/>
                  <a:gd name="connsiteY3" fmla="*/ 214456 h 276214"/>
                  <a:gd name="connsiteX4" fmla="*/ 39 w 4133990"/>
                  <a:gd name="connsiteY4" fmla="*/ 276340 h 276214"/>
                  <a:gd name="connsiteX5" fmla="*/ 50115 w 4133990"/>
                  <a:gd name="connsiteY5" fmla="*/ 276124 h 276214"/>
                  <a:gd name="connsiteX6" fmla="*/ 265035 w 4133990"/>
                  <a:gd name="connsiteY6" fmla="*/ 167044 h 276214"/>
                  <a:gd name="connsiteX7" fmla="*/ 1544728 w 4133990"/>
                  <a:gd name="connsiteY7" fmla="*/ 53176 h 276214"/>
                  <a:gd name="connsiteX8" fmla="*/ 1689772 w 4133990"/>
                  <a:gd name="connsiteY8" fmla="*/ 53788 h 276214"/>
                  <a:gd name="connsiteX9" fmla="*/ 2067017 w 4133990"/>
                  <a:gd name="connsiteY9" fmla="*/ 70780 h 276214"/>
                  <a:gd name="connsiteX10" fmla="*/ 2067017 w 4133990"/>
                  <a:gd name="connsiteY10" fmla="*/ 71068 h 276214"/>
                  <a:gd name="connsiteX11" fmla="*/ 2071697 w 4133990"/>
                  <a:gd name="connsiteY11" fmla="*/ 70924 h 276214"/>
                  <a:gd name="connsiteX12" fmla="*/ 2076448 w 4133990"/>
                  <a:gd name="connsiteY12" fmla="*/ 71068 h 276214"/>
                  <a:gd name="connsiteX13" fmla="*/ 2076448 w 4133990"/>
                  <a:gd name="connsiteY13" fmla="*/ 70780 h 276214"/>
                  <a:gd name="connsiteX14" fmla="*/ 2451857 w 4133990"/>
                  <a:gd name="connsiteY14" fmla="*/ 53788 h 276214"/>
                  <a:gd name="connsiteX15" fmla="*/ 2596217 w 4133990"/>
                  <a:gd name="connsiteY15" fmla="*/ 53176 h 276214"/>
                  <a:gd name="connsiteX16" fmla="*/ 3870114 w 4133990"/>
                  <a:gd name="connsiteY16" fmla="*/ 167044 h 276214"/>
                  <a:gd name="connsiteX17" fmla="*/ 4084134 w 4133990"/>
                  <a:gd name="connsiteY17" fmla="*/ 276124 h 276214"/>
                  <a:gd name="connsiteX18" fmla="*/ 4133886 w 4133990"/>
                  <a:gd name="connsiteY18" fmla="*/ 276340 h 276214"/>
                  <a:gd name="connsiteX19" fmla="*/ 4093817 w 4133990"/>
                  <a:gd name="connsiteY19" fmla="*/ 214456 h 276214"/>
                  <a:gd name="connsiteX20" fmla="*/ 3893226 w 4133990"/>
                  <a:gd name="connsiteY20" fmla="*/ 111856 h 276214"/>
                  <a:gd name="connsiteX21" fmla="*/ 2601364 w 4133990"/>
                  <a:gd name="connsiteY21" fmla="*/ 1156 h 276214"/>
                  <a:gd name="connsiteX22" fmla="*/ 2418341 w 4133990"/>
                  <a:gd name="connsiteY22" fmla="*/ 10156 h 276214"/>
                  <a:gd name="connsiteX23" fmla="*/ 2071697 w 4133990"/>
                  <a:gd name="connsiteY23" fmla="*/ 21964 h 276214"/>
                  <a:gd name="connsiteX24" fmla="*/ 1723432 w 4133990"/>
                  <a:gd name="connsiteY24" fmla="*/ 10156 h 276214"/>
                  <a:gd name="connsiteX25" fmla="*/ 1559416 w 4133990"/>
                  <a:gd name="connsiteY25" fmla="*/ 256 h 276214"/>
                  <a:gd name="connsiteX26" fmla="*/ 4133886 w 4133990"/>
                  <a:gd name="connsiteY26" fmla="*/ 276340 h 276214"/>
                  <a:gd name="connsiteX27" fmla="*/ 4133958 w 4133990"/>
                  <a:gd name="connsiteY27" fmla="*/ 276412 h 276214"/>
                  <a:gd name="connsiteX28" fmla="*/ 4133958 w 4133990"/>
                  <a:gd name="connsiteY28" fmla="*/ 276340 h 276214"/>
                  <a:gd name="connsiteX29" fmla="*/ 39 w 4133990"/>
                  <a:gd name="connsiteY29" fmla="*/ 276340 h 276214"/>
                  <a:gd name="connsiteX30" fmla="*/ -33 w 4133990"/>
                  <a:gd name="connsiteY30" fmla="*/ 276340 h 276214"/>
                  <a:gd name="connsiteX31" fmla="*/ -33 w 4133990"/>
                  <a:gd name="connsiteY31" fmla="*/ 276412 h 27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33990" h="276214">
                    <a:moveTo>
                      <a:pt x="1559416" y="256"/>
                    </a:moveTo>
                    <a:cubicBezTo>
                      <a:pt x="1552540" y="364"/>
                      <a:pt x="1545952" y="616"/>
                      <a:pt x="1539653" y="1156"/>
                    </a:cubicBezTo>
                    <a:lnTo>
                      <a:pt x="241815" y="111856"/>
                    </a:lnTo>
                    <a:cubicBezTo>
                      <a:pt x="154299" y="119308"/>
                      <a:pt x="81219" y="151384"/>
                      <a:pt x="40287" y="214456"/>
                    </a:cubicBezTo>
                    <a:lnTo>
                      <a:pt x="39" y="276340"/>
                    </a:lnTo>
                    <a:lnTo>
                      <a:pt x="50115" y="276124"/>
                    </a:lnTo>
                    <a:cubicBezTo>
                      <a:pt x="101919" y="188320"/>
                      <a:pt x="167979" y="175648"/>
                      <a:pt x="265035" y="167044"/>
                    </a:cubicBezTo>
                    <a:lnTo>
                      <a:pt x="1544728" y="53176"/>
                    </a:lnTo>
                    <a:cubicBezTo>
                      <a:pt x="1591925" y="49036"/>
                      <a:pt x="1641676" y="48424"/>
                      <a:pt x="1689772" y="53788"/>
                    </a:cubicBezTo>
                    <a:cubicBezTo>
                      <a:pt x="1777396" y="63472"/>
                      <a:pt x="1951708" y="68188"/>
                      <a:pt x="2067017" y="70780"/>
                    </a:cubicBezTo>
                    <a:lnTo>
                      <a:pt x="2067017" y="71068"/>
                    </a:lnTo>
                    <a:cubicBezTo>
                      <a:pt x="2068421" y="71032"/>
                      <a:pt x="2070293" y="70996"/>
                      <a:pt x="2071697" y="70924"/>
                    </a:cubicBezTo>
                    <a:cubicBezTo>
                      <a:pt x="2073137" y="70960"/>
                      <a:pt x="2075044" y="70996"/>
                      <a:pt x="2076448" y="71068"/>
                    </a:cubicBezTo>
                    <a:lnTo>
                      <a:pt x="2076448" y="70780"/>
                    </a:lnTo>
                    <a:cubicBezTo>
                      <a:pt x="2191217" y="68188"/>
                      <a:pt x="2364701" y="63472"/>
                      <a:pt x="2451857" y="53788"/>
                    </a:cubicBezTo>
                    <a:cubicBezTo>
                      <a:pt x="2499701" y="48424"/>
                      <a:pt x="2549273" y="49000"/>
                      <a:pt x="2596217" y="53176"/>
                    </a:cubicBezTo>
                    <a:lnTo>
                      <a:pt x="3870114" y="167044"/>
                    </a:lnTo>
                    <a:cubicBezTo>
                      <a:pt x="3966702" y="175648"/>
                      <a:pt x="4032582" y="188320"/>
                      <a:pt x="4084134" y="276124"/>
                    </a:cubicBezTo>
                    <a:lnTo>
                      <a:pt x="4133886" y="276340"/>
                    </a:lnTo>
                    <a:lnTo>
                      <a:pt x="4093817" y="214456"/>
                    </a:lnTo>
                    <a:cubicBezTo>
                      <a:pt x="4053066" y="151384"/>
                      <a:pt x="3980346" y="119308"/>
                      <a:pt x="3893226" y="111856"/>
                    </a:cubicBezTo>
                    <a:lnTo>
                      <a:pt x="2601364" y="1156"/>
                    </a:lnTo>
                    <a:cubicBezTo>
                      <a:pt x="2551217" y="-3092"/>
                      <a:pt x="2480944" y="8032"/>
                      <a:pt x="2418341" y="10156"/>
                    </a:cubicBezTo>
                    <a:lnTo>
                      <a:pt x="2071697" y="21964"/>
                    </a:lnTo>
                    <a:lnTo>
                      <a:pt x="1723432" y="10156"/>
                    </a:lnTo>
                    <a:cubicBezTo>
                      <a:pt x="1668425" y="8320"/>
                      <a:pt x="1607476" y="-428"/>
                      <a:pt x="1559416" y="256"/>
                    </a:cubicBezTo>
                    <a:close/>
                    <a:moveTo>
                      <a:pt x="4133886" y="276340"/>
                    </a:moveTo>
                    <a:lnTo>
                      <a:pt x="4133958" y="276412"/>
                    </a:lnTo>
                    <a:lnTo>
                      <a:pt x="4133958" y="276340"/>
                    </a:lnTo>
                    <a:close/>
                    <a:moveTo>
                      <a:pt x="39" y="276340"/>
                    </a:moveTo>
                    <a:lnTo>
                      <a:pt x="-33" y="276340"/>
                    </a:lnTo>
                    <a:lnTo>
                      <a:pt x="-33" y="276412"/>
                    </a:lnTo>
                    <a:close/>
                  </a:path>
                </a:pathLst>
              </a:custGeom>
              <a:solidFill>
                <a:srgbClr val="F2F2F2"/>
              </a:solidFill>
              <a:ln w="9524" cap="flat">
                <a:noFill/>
                <a:prstDash val="solid"/>
                <a:miter/>
              </a:ln>
            </p:spPr>
            <p:txBody>
              <a:bodyPr rtlCol="0" anchor="ctr"/>
              <a:lstStyle/>
              <a:p>
                <a:endParaRPr lang="de-DE"/>
              </a:p>
            </p:txBody>
          </p:sp>
        </p:grpSp>
        <p:sp>
          <p:nvSpPr>
            <p:cNvPr id="54" name="Rechteck: abgerundete Ecken 53">
              <a:extLst>
                <a:ext uri="{FF2B5EF4-FFF2-40B4-BE49-F238E27FC236}">
                  <a16:creationId xmlns:a16="http://schemas.microsoft.com/office/drawing/2014/main" id="{08A4ADD3-DD71-2270-B69D-853EFA4C49A1}"/>
                </a:ext>
              </a:extLst>
            </p:cNvPr>
            <p:cNvSpPr/>
            <p:nvPr/>
          </p:nvSpPr>
          <p:spPr>
            <a:xfrm>
              <a:off x="3925491" y="1716822"/>
              <a:ext cx="1625249" cy="948450"/>
            </a:xfrm>
            <a:prstGeom prst="roundRect">
              <a:avLst>
                <a:gd name="adj" fmla="val 3593"/>
              </a:avLst>
            </a:prstGeom>
            <a:solidFill>
              <a:srgbClr val="F2F2F2"/>
            </a:solidFill>
            <a:ln w="19050">
              <a:solidFill>
                <a:schemeClr val="accent5"/>
              </a:solidFill>
            </a:ln>
            <a:effectLst>
              <a:outerShdw blurRad="38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de-DE" sz="600" dirty="0">
                <a:solidFill>
                  <a:schemeClr val="bg1">
                    <a:lumMod val="65000"/>
                  </a:schemeClr>
                </a:solidFill>
              </a:endParaRPr>
            </a:p>
          </p:txBody>
        </p:sp>
        <p:sp>
          <p:nvSpPr>
            <p:cNvPr id="55" name="Freihandform: Form 54">
              <a:extLst>
                <a:ext uri="{FF2B5EF4-FFF2-40B4-BE49-F238E27FC236}">
                  <a16:creationId xmlns:a16="http://schemas.microsoft.com/office/drawing/2014/main" id="{0A9DB4B0-418E-5580-05D4-D6FB31394581}"/>
                </a:ext>
              </a:extLst>
            </p:cNvPr>
            <p:cNvSpPr>
              <a:spLocks/>
            </p:cNvSpPr>
            <p:nvPr/>
          </p:nvSpPr>
          <p:spPr>
            <a:xfrm>
              <a:off x="3959102" y="1752018"/>
              <a:ext cx="1560605" cy="878058"/>
            </a:xfrm>
            <a:custGeom>
              <a:avLst/>
              <a:gdLst>
                <a:gd name="connsiteX0" fmla="*/ 323 w 2777144"/>
                <a:gd name="connsiteY0" fmla="*/ 684 h 5554289"/>
                <a:gd name="connsiteX1" fmla="*/ 2777467 w 2777144"/>
                <a:gd name="connsiteY1" fmla="*/ 684 h 5554289"/>
                <a:gd name="connsiteX2" fmla="*/ 2777467 w 2777144"/>
                <a:gd name="connsiteY2" fmla="*/ 5554974 h 5554289"/>
                <a:gd name="connsiteX3" fmla="*/ 323 w 2777144"/>
                <a:gd name="connsiteY3" fmla="*/ 5554974 h 5554289"/>
              </a:gdLst>
              <a:ahLst/>
              <a:cxnLst>
                <a:cxn ang="0">
                  <a:pos x="connsiteX0" y="connsiteY0"/>
                </a:cxn>
                <a:cxn ang="0">
                  <a:pos x="connsiteX1" y="connsiteY1"/>
                </a:cxn>
                <a:cxn ang="0">
                  <a:pos x="connsiteX2" y="connsiteY2"/>
                </a:cxn>
                <a:cxn ang="0">
                  <a:pos x="connsiteX3" y="connsiteY3"/>
                </a:cxn>
              </a:cxnLst>
              <a:rect l="l" t="t" r="r" b="b"/>
              <a:pathLst>
                <a:path w="2777144" h="5554289">
                  <a:moveTo>
                    <a:pt x="323" y="684"/>
                  </a:moveTo>
                  <a:lnTo>
                    <a:pt x="2777467" y="684"/>
                  </a:lnTo>
                  <a:lnTo>
                    <a:pt x="2777467" y="5554974"/>
                  </a:lnTo>
                  <a:lnTo>
                    <a:pt x="323" y="5554974"/>
                  </a:lnTo>
                  <a:close/>
                </a:path>
              </a:pathLst>
            </a:custGeom>
            <a:solidFill>
              <a:schemeClr val="bg1"/>
            </a:solidFill>
            <a:ln w="2910" cap="rnd">
              <a:noFill/>
              <a:prstDash val="solid"/>
              <a:miter/>
            </a:ln>
          </p:spPr>
          <p:txBody>
            <a:bodyPr lIns="0" tIns="0" rIns="0" bIns="0" rtlCol="0" anchor="ctr"/>
            <a:lstStyle/>
            <a:p>
              <a:pPr algn="ctr"/>
              <a:endParaRPr lang="de-DE" dirty="0">
                <a:solidFill>
                  <a:schemeClr val="bg1"/>
                </a:solidFill>
              </a:endParaRPr>
            </a:p>
          </p:txBody>
        </p:sp>
        <p:grpSp>
          <p:nvGrpSpPr>
            <p:cNvPr id="56" name="Grafik 29">
              <a:extLst>
                <a:ext uri="{FF2B5EF4-FFF2-40B4-BE49-F238E27FC236}">
                  <a16:creationId xmlns:a16="http://schemas.microsoft.com/office/drawing/2014/main" id="{24B1AA87-DE5D-E820-2B10-4737E4F1CAD2}"/>
                </a:ext>
              </a:extLst>
            </p:cNvPr>
            <p:cNvGrpSpPr/>
            <p:nvPr/>
          </p:nvGrpSpPr>
          <p:grpSpPr>
            <a:xfrm>
              <a:off x="4031396" y="1939257"/>
              <a:ext cx="194424" cy="599523"/>
              <a:chOff x="5712776" y="2257237"/>
              <a:chExt cx="756901" cy="2333961"/>
            </a:xfrm>
          </p:grpSpPr>
          <p:sp>
            <p:nvSpPr>
              <p:cNvPr id="147" name="Freihandform: Form 146">
                <a:extLst>
                  <a:ext uri="{FF2B5EF4-FFF2-40B4-BE49-F238E27FC236}">
                    <a16:creationId xmlns:a16="http://schemas.microsoft.com/office/drawing/2014/main" id="{15D77ADC-FDDD-3320-789C-4669A6C34EBA}"/>
                  </a:ext>
                </a:extLst>
              </p:cNvPr>
              <p:cNvSpPr/>
              <p:nvPr/>
            </p:nvSpPr>
            <p:spPr>
              <a:xfrm>
                <a:off x="5712776" y="2257237"/>
                <a:ext cx="756901" cy="2333961"/>
              </a:xfrm>
              <a:custGeom>
                <a:avLst/>
                <a:gdLst>
                  <a:gd name="connsiteX0" fmla="*/ 363013 w 756900"/>
                  <a:gd name="connsiteY0" fmla="*/ 0 h 2333961"/>
                  <a:gd name="connsiteX1" fmla="*/ 353823 w 756900"/>
                  <a:gd name="connsiteY1" fmla="*/ 1742 h 2333961"/>
                  <a:gd name="connsiteX2" fmla="*/ 222995 w 756900"/>
                  <a:gd name="connsiteY2" fmla="*/ 53720 h 2333961"/>
                  <a:gd name="connsiteX3" fmla="*/ 163197 w 756900"/>
                  <a:gd name="connsiteY3" fmla="*/ 170389 h 2333961"/>
                  <a:gd name="connsiteX4" fmla="*/ 163197 w 756900"/>
                  <a:gd name="connsiteY4" fmla="*/ 170537 h 2333961"/>
                  <a:gd name="connsiteX5" fmla="*/ 163254 w 756900"/>
                  <a:gd name="connsiteY5" fmla="*/ 411807 h 2333961"/>
                  <a:gd name="connsiteX6" fmla="*/ 163254 w 756900"/>
                  <a:gd name="connsiteY6" fmla="*/ 931197 h 2333961"/>
                  <a:gd name="connsiteX7" fmla="*/ 163254 w 756900"/>
                  <a:gd name="connsiteY7" fmla="*/ 1669957 h 2333961"/>
                  <a:gd name="connsiteX8" fmla="*/ 0 w 756900"/>
                  <a:gd name="connsiteY8" fmla="*/ 1970615 h 2333961"/>
                  <a:gd name="connsiteX9" fmla="*/ 0 w 756900"/>
                  <a:gd name="connsiteY9" fmla="*/ 1970690 h 2333961"/>
                  <a:gd name="connsiteX10" fmla="*/ 363293 w 756900"/>
                  <a:gd name="connsiteY10" fmla="*/ 2333962 h 2333961"/>
                  <a:gd name="connsiteX11" fmla="*/ 726640 w 756900"/>
                  <a:gd name="connsiteY11" fmla="*/ 1970690 h 2333961"/>
                  <a:gd name="connsiteX12" fmla="*/ 726640 w 756900"/>
                  <a:gd name="connsiteY12" fmla="*/ 1970615 h 2333961"/>
                  <a:gd name="connsiteX13" fmla="*/ 562829 w 756900"/>
                  <a:gd name="connsiteY13" fmla="*/ 1669605 h 2333961"/>
                  <a:gd name="connsiteX14" fmla="*/ 562829 w 756900"/>
                  <a:gd name="connsiteY14" fmla="*/ 1634413 h 2333961"/>
                  <a:gd name="connsiteX15" fmla="*/ 733180 w 756900"/>
                  <a:gd name="connsiteY15" fmla="*/ 1634413 h 2333961"/>
                  <a:gd name="connsiteX16" fmla="*/ 756901 w 756900"/>
                  <a:gd name="connsiteY16" fmla="*/ 1610696 h 2333961"/>
                  <a:gd name="connsiteX17" fmla="*/ 733180 w 756900"/>
                  <a:gd name="connsiteY17" fmla="*/ 1586976 h 2333961"/>
                  <a:gd name="connsiteX18" fmla="*/ 562829 w 756900"/>
                  <a:gd name="connsiteY18" fmla="*/ 1586976 h 2333961"/>
                  <a:gd name="connsiteX19" fmla="*/ 562847 w 756900"/>
                  <a:gd name="connsiteY19" fmla="*/ 1223833 h 2333961"/>
                  <a:gd name="connsiteX20" fmla="*/ 733180 w 756900"/>
                  <a:gd name="connsiteY20" fmla="*/ 1223833 h 2333961"/>
                  <a:gd name="connsiteX21" fmla="*/ 756901 w 756900"/>
                  <a:gd name="connsiteY21" fmla="*/ 1200113 h 2333961"/>
                  <a:gd name="connsiteX22" fmla="*/ 733180 w 756900"/>
                  <a:gd name="connsiteY22" fmla="*/ 1176396 h 2333961"/>
                  <a:gd name="connsiteX23" fmla="*/ 562847 w 756900"/>
                  <a:gd name="connsiteY23" fmla="*/ 1176396 h 2333961"/>
                  <a:gd name="connsiteX24" fmla="*/ 562869 w 756900"/>
                  <a:gd name="connsiteY24" fmla="*/ 813232 h 2333961"/>
                  <a:gd name="connsiteX25" fmla="*/ 733184 w 756900"/>
                  <a:gd name="connsiteY25" fmla="*/ 813232 h 2333961"/>
                  <a:gd name="connsiteX26" fmla="*/ 756901 w 756900"/>
                  <a:gd name="connsiteY26" fmla="*/ 789515 h 2333961"/>
                  <a:gd name="connsiteX27" fmla="*/ 733184 w 756900"/>
                  <a:gd name="connsiteY27" fmla="*/ 765794 h 2333961"/>
                  <a:gd name="connsiteX28" fmla="*/ 562869 w 756900"/>
                  <a:gd name="connsiteY28" fmla="*/ 765794 h 2333961"/>
                  <a:gd name="connsiteX29" fmla="*/ 562887 w 756900"/>
                  <a:gd name="connsiteY29" fmla="*/ 402652 h 2333961"/>
                  <a:gd name="connsiteX30" fmla="*/ 733184 w 756900"/>
                  <a:gd name="connsiteY30" fmla="*/ 402652 h 2333961"/>
                  <a:gd name="connsiteX31" fmla="*/ 756901 w 756900"/>
                  <a:gd name="connsiteY31" fmla="*/ 378931 h 2333961"/>
                  <a:gd name="connsiteX32" fmla="*/ 733184 w 756900"/>
                  <a:gd name="connsiteY32" fmla="*/ 355214 h 2333961"/>
                  <a:gd name="connsiteX33" fmla="*/ 562883 w 756900"/>
                  <a:gd name="connsiteY33" fmla="*/ 355214 h 2333961"/>
                  <a:gd name="connsiteX34" fmla="*/ 562883 w 756900"/>
                  <a:gd name="connsiteY34" fmla="*/ 170333 h 2333961"/>
                  <a:gd name="connsiteX35" fmla="*/ 503085 w 756900"/>
                  <a:gd name="connsiteY35" fmla="*/ 53646 h 2333961"/>
                  <a:gd name="connsiteX36" fmla="*/ 372315 w 756900"/>
                  <a:gd name="connsiteY36" fmla="*/ 1816 h 2333961"/>
                  <a:gd name="connsiteX37" fmla="*/ 363013 w 756900"/>
                  <a:gd name="connsiteY37" fmla="*/ 0 h 2333961"/>
                  <a:gd name="connsiteX38" fmla="*/ 363013 w 756900"/>
                  <a:gd name="connsiteY38" fmla="*/ 54554 h 2333961"/>
                  <a:gd name="connsiteX39" fmla="*/ 467007 w 756900"/>
                  <a:gd name="connsiteY39" fmla="*/ 94543 h 2333961"/>
                  <a:gd name="connsiteX40" fmla="*/ 508331 w 756900"/>
                  <a:gd name="connsiteY40" fmla="*/ 170333 h 2333961"/>
                  <a:gd name="connsiteX41" fmla="*/ 508331 w 756900"/>
                  <a:gd name="connsiteY41" fmla="*/ 1682629 h 2333961"/>
                  <a:gd name="connsiteX42" fmla="*/ 521635 w 756900"/>
                  <a:gd name="connsiteY42" fmla="*/ 1706016 h 2333961"/>
                  <a:gd name="connsiteX43" fmla="*/ 672141 w 756900"/>
                  <a:gd name="connsiteY43" fmla="*/ 1970687 h 2333961"/>
                  <a:gd name="connsiteX44" fmla="*/ 363293 w 756900"/>
                  <a:gd name="connsiteY44" fmla="*/ 2279481 h 2333961"/>
                  <a:gd name="connsiteX45" fmla="*/ 54498 w 756900"/>
                  <a:gd name="connsiteY45" fmla="*/ 1970687 h 2333961"/>
                  <a:gd name="connsiteX46" fmla="*/ 204503 w 756900"/>
                  <a:gd name="connsiteY46" fmla="*/ 1706239 h 2333961"/>
                  <a:gd name="connsiteX47" fmla="*/ 217753 w 756900"/>
                  <a:gd name="connsiteY47" fmla="*/ 1682834 h 2333961"/>
                  <a:gd name="connsiteX48" fmla="*/ 217753 w 756900"/>
                  <a:gd name="connsiteY48" fmla="*/ 931197 h 2333961"/>
                  <a:gd name="connsiteX49" fmla="*/ 217753 w 756900"/>
                  <a:gd name="connsiteY49" fmla="*/ 411803 h 2333961"/>
                  <a:gd name="connsiteX50" fmla="*/ 217753 w 756900"/>
                  <a:gd name="connsiteY50" fmla="*/ 170333 h 2333961"/>
                  <a:gd name="connsiteX51" fmla="*/ 217753 w 756900"/>
                  <a:gd name="connsiteY51" fmla="*/ 170185 h 2333961"/>
                  <a:gd name="connsiteX52" fmla="*/ 259001 w 756900"/>
                  <a:gd name="connsiteY52" fmla="*/ 94543 h 2333961"/>
                  <a:gd name="connsiteX53" fmla="*/ 363013 w 756900"/>
                  <a:gd name="connsiteY53" fmla="*/ 54554 h 233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56900" h="2333961">
                    <a:moveTo>
                      <a:pt x="363013" y="0"/>
                    </a:moveTo>
                    <a:cubicBezTo>
                      <a:pt x="359872" y="47"/>
                      <a:pt x="356763" y="636"/>
                      <a:pt x="353823" y="1742"/>
                    </a:cubicBezTo>
                    <a:cubicBezTo>
                      <a:pt x="302745" y="4168"/>
                      <a:pt x="256695" y="23997"/>
                      <a:pt x="222995" y="53720"/>
                    </a:cubicBezTo>
                    <a:cubicBezTo>
                      <a:pt x="187169" y="85320"/>
                      <a:pt x="163186" y="126812"/>
                      <a:pt x="163197" y="170389"/>
                    </a:cubicBezTo>
                    <a:cubicBezTo>
                      <a:pt x="163197" y="170438"/>
                      <a:pt x="163197" y="170488"/>
                      <a:pt x="163197" y="170537"/>
                    </a:cubicBezTo>
                    <a:cubicBezTo>
                      <a:pt x="163197" y="170299"/>
                      <a:pt x="163244" y="269437"/>
                      <a:pt x="163254" y="411807"/>
                    </a:cubicBezTo>
                    <a:cubicBezTo>
                      <a:pt x="163262" y="554173"/>
                      <a:pt x="163258" y="742902"/>
                      <a:pt x="163254" y="931197"/>
                    </a:cubicBezTo>
                    <a:cubicBezTo>
                      <a:pt x="163251" y="1301335"/>
                      <a:pt x="163254" y="1657424"/>
                      <a:pt x="163254" y="1669957"/>
                    </a:cubicBezTo>
                    <a:cubicBezTo>
                      <a:pt x="62534" y="1736991"/>
                      <a:pt x="151" y="1848881"/>
                      <a:pt x="0" y="1970615"/>
                    </a:cubicBezTo>
                    <a:cubicBezTo>
                      <a:pt x="0" y="1970640"/>
                      <a:pt x="0" y="1970665"/>
                      <a:pt x="0" y="1970690"/>
                    </a:cubicBezTo>
                    <a:cubicBezTo>
                      <a:pt x="0" y="2171026"/>
                      <a:pt x="162957" y="2333965"/>
                      <a:pt x="363293" y="2333962"/>
                    </a:cubicBezTo>
                    <a:cubicBezTo>
                      <a:pt x="563629" y="2333965"/>
                      <a:pt x="726643" y="2171026"/>
                      <a:pt x="726640" y="1970690"/>
                    </a:cubicBezTo>
                    <a:cubicBezTo>
                      <a:pt x="726640" y="1970665"/>
                      <a:pt x="726640" y="1970640"/>
                      <a:pt x="726640" y="1970615"/>
                    </a:cubicBezTo>
                    <a:cubicBezTo>
                      <a:pt x="726464" y="1848659"/>
                      <a:pt x="663872" y="1736564"/>
                      <a:pt x="562829" y="1669605"/>
                    </a:cubicBezTo>
                    <a:lnTo>
                      <a:pt x="562829" y="1634413"/>
                    </a:lnTo>
                    <a:lnTo>
                      <a:pt x="733180" y="1634413"/>
                    </a:lnTo>
                    <a:cubicBezTo>
                      <a:pt x="746323" y="1634413"/>
                      <a:pt x="756901" y="1623835"/>
                      <a:pt x="756901" y="1610696"/>
                    </a:cubicBezTo>
                    <a:cubicBezTo>
                      <a:pt x="756901" y="1597554"/>
                      <a:pt x="746323" y="1586976"/>
                      <a:pt x="733180" y="1586976"/>
                    </a:cubicBezTo>
                    <a:lnTo>
                      <a:pt x="562829" y="1586976"/>
                    </a:lnTo>
                    <a:lnTo>
                      <a:pt x="562847" y="1223833"/>
                    </a:lnTo>
                    <a:lnTo>
                      <a:pt x="733180" y="1223833"/>
                    </a:lnTo>
                    <a:cubicBezTo>
                      <a:pt x="746323" y="1223833"/>
                      <a:pt x="756901" y="1213255"/>
                      <a:pt x="756901" y="1200113"/>
                    </a:cubicBezTo>
                    <a:cubicBezTo>
                      <a:pt x="756901" y="1186974"/>
                      <a:pt x="746323" y="1176396"/>
                      <a:pt x="733180" y="1176396"/>
                    </a:cubicBezTo>
                    <a:lnTo>
                      <a:pt x="562847" y="1176396"/>
                    </a:lnTo>
                    <a:lnTo>
                      <a:pt x="562869" y="813232"/>
                    </a:lnTo>
                    <a:lnTo>
                      <a:pt x="733184" y="813232"/>
                    </a:lnTo>
                    <a:cubicBezTo>
                      <a:pt x="746323" y="813232"/>
                      <a:pt x="756901" y="802654"/>
                      <a:pt x="756901" y="789515"/>
                    </a:cubicBezTo>
                    <a:cubicBezTo>
                      <a:pt x="756901" y="776373"/>
                      <a:pt x="746323" y="765794"/>
                      <a:pt x="733184" y="765794"/>
                    </a:cubicBezTo>
                    <a:lnTo>
                      <a:pt x="562869" y="765794"/>
                    </a:lnTo>
                    <a:lnTo>
                      <a:pt x="562887" y="402652"/>
                    </a:lnTo>
                    <a:lnTo>
                      <a:pt x="733184" y="402652"/>
                    </a:lnTo>
                    <a:cubicBezTo>
                      <a:pt x="746323" y="402652"/>
                      <a:pt x="756901" y="392074"/>
                      <a:pt x="756901" y="378931"/>
                    </a:cubicBezTo>
                    <a:cubicBezTo>
                      <a:pt x="756901" y="365793"/>
                      <a:pt x="746323" y="355214"/>
                      <a:pt x="733184" y="355214"/>
                    </a:cubicBezTo>
                    <a:lnTo>
                      <a:pt x="562883" y="355214"/>
                    </a:lnTo>
                    <a:lnTo>
                      <a:pt x="562883" y="170333"/>
                    </a:lnTo>
                    <a:cubicBezTo>
                      <a:pt x="562894" y="126752"/>
                      <a:pt x="538919" y="85245"/>
                      <a:pt x="503085" y="53646"/>
                    </a:cubicBezTo>
                    <a:cubicBezTo>
                      <a:pt x="469414" y="23952"/>
                      <a:pt x="423339" y="4266"/>
                      <a:pt x="372315" y="1816"/>
                    </a:cubicBezTo>
                    <a:cubicBezTo>
                      <a:pt x="369346" y="672"/>
                      <a:pt x="366198" y="57"/>
                      <a:pt x="363013" y="0"/>
                    </a:cubicBezTo>
                    <a:close/>
                    <a:moveTo>
                      <a:pt x="363013" y="54554"/>
                    </a:moveTo>
                    <a:cubicBezTo>
                      <a:pt x="403311" y="54547"/>
                      <a:pt x="440371" y="71055"/>
                      <a:pt x="467007" y="94543"/>
                    </a:cubicBezTo>
                    <a:cubicBezTo>
                      <a:pt x="493643" y="118031"/>
                      <a:pt x="508335" y="148086"/>
                      <a:pt x="508331" y="170333"/>
                    </a:cubicBezTo>
                    <a:lnTo>
                      <a:pt x="508331" y="1682629"/>
                    </a:lnTo>
                    <a:cubicBezTo>
                      <a:pt x="508342" y="1692225"/>
                      <a:pt x="513394" y="1701107"/>
                      <a:pt x="521635" y="1706016"/>
                    </a:cubicBezTo>
                    <a:cubicBezTo>
                      <a:pt x="614871" y="1761687"/>
                      <a:pt x="671984" y="1862095"/>
                      <a:pt x="672141" y="1970687"/>
                    </a:cubicBezTo>
                    <a:cubicBezTo>
                      <a:pt x="672141" y="2141565"/>
                      <a:pt x="534171" y="2279481"/>
                      <a:pt x="363293" y="2279481"/>
                    </a:cubicBezTo>
                    <a:cubicBezTo>
                      <a:pt x="192411" y="2279481"/>
                      <a:pt x="54498" y="2141565"/>
                      <a:pt x="54498" y="1970687"/>
                    </a:cubicBezTo>
                    <a:cubicBezTo>
                      <a:pt x="54631" y="1862275"/>
                      <a:pt x="111525" y="1761992"/>
                      <a:pt x="204503" y="1706239"/>
                    </a:cubicBezTo>
                    <a:cubicBezTo>
                      <a:pt x="212729" y="1701312"/>
                      <a:pt x="217760" y="1692422"/>
                      <a:pt x="217753" y="1682834"/>
                    </a:cubicBezTo>
                    <a:cubicBezTo>
                      <a:pt x="217753" y="1682834"/>
                      <a:pt x="217746" y="1307793"/>
                      <a:pt x="217753" y="931197"/>
                    </a:cubicBezTo>
                    <a:cubicBezTo>
                      <a:pt x="217756" y="742902"/>
                      <a:pt x="217756" y="554173"/>
                      <a:pt x="217753" y="411803"/>
                    </a:cubicBezTo>
                    <a:cubicBezTo>
                      <a:pt x="217749" y="269518"/>
                      <a:pt x="217792" y="176778"/>
                      <a:pt x="217753" y="170333"/>
                    </a:cubicBezTo>
                    <a:lnTo>
                      <a:pt x="217753" y="170185"/>
                    </a:lnTo>
                    <a:cubicBezTo>
                      <a:pt x="217799" y="147952"/>
                      <a:pt x="232419" y="117990"/>
                      <a:pt x="259001" y="94543"/>
                    </a:cubicBezTo>
                    <a:cubicBezTo>
                      <a:pt x="285630" y="71055"/>
                      <a:pt x="322722" y="54555"/>
                      <a:pt x="363013" y="54554"/>
                    </a:cubicBezTo>
                    <a:close/>
                  </a:path>
                </a:pathLst>
              </a:custGeom>
              <a:solidFill>
                <a:schemeClr val="bg1">
                  <a:lumMod val="65000"/>
                </a:schemeClr>
              </a:solidFill>
              <a:ln w="54505" cap="rnd">
                <a:noFill/>
                <a:prstDash val="solid"/>
                <a:round/>
              </a:ln>
            </p:spPr>
            <p:txBody>
              <a:bodyPr rtlCol="0" anchor="ctr"/>
              <a:lstStyle/>
              <a:p>
                <a:endParaRPr lang="de-DE" dirty="0"/>
              </a:p>
            </p:txBody>
          </p:sp>
          <p:sp>
            <p:nvSpPr>
              <p:cNvPr id="148" name="Freihandform: Form 147">
                <a:extLst>
                  <a:ext uri="{FF2B5EF4-FFF2-40B4-BE49-F238E27FC236}">
                    <a16:creationId xmlns:a16="http://schemas.microsoft.com/office/drawing/2014/main" id="{220E6C69-A7E3-D75E-9629-0BE194CABF40}"/>
                  </a:ext>
                </a:extLst>
              </p:cNvPr>
              <p:cNvSpPr/>
              <p:nvPr/>
            </p:nvSpPr>
            <p:spPr>
              <a:xfrm>
                <a:off x="5876387" y="2789231"/>
                <a:ext cx="398481" cy="1627429"/>
              </a:xfrm>
              <a:custGeom>
                <a:avLst/>
                <a:gdLst>
                  <a:gd name="connsiteX0" fmla="*/ 199147 w 398480"/>
                  <a:gd name="connsiteY0" fmla="*/ -108 h 1627430"/>
                  <a:gd name="connsiteX1" fmla="*/ 142222 w 398480"/>
                  <a:gd name="connsiteY1" fmla="*/ 56818 h 1627430"/>
                  <a:gd name="connsiteX2" fmla="*/ 142222 w 398480"/>
                  <a:gd name="connsiteY2" fmla="*/ 1237143 h 1627430"/>
                  <a:gd name="connsiteX3" fmla="*/ -93 w 398480"/>
                  <a:gd name="connsiteY3" fmla="*/ 1428082 h 1627430"/>
                  <a:gd name="connsiteX4" fmla="*/ 199147 w 398480"/>
                  <a:gd name="connsiteY4" fmla="*/ 1627322 h 1627430"/>
                  <a:gd name="connsiteX5" fmla="*/ 398388 w 398480"/>
                  <a:gd name="connsiteY5" fmla="*/ 1428082 h 1627430"/>
                  <a:gd name="connsiteX6" fmla="*/ 256073 w 398480"/>
                  <a:gd name="connsiteY6" fmla="*/ 1237143 h 1627430"/>
                  <a:gd name="connsiteX7" fmla="*/ 256073 w 398480"/>
                  <a:gd name="connsiteY7" fmla="*/ 56818 h 1627430"/>
                  <a:gd name="connsiteX8" fmla="*/ 199147 w 398480"/>
                  <a:gd name="connsiteY8" fmla="*/ -108 h 162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480" h="1627430">
                    <a:moveTo>
                      <a:pt x="199147" y="-108"/>
                    </a:moveTo>
                    <a:cubicBezTo>
                      <a:pt x="167610" y="-108"/>
                      <a:pt x="142222" y="25281"/>
                      <a:pt x="142222" y="56818"/>
                    </a:cubicBezTo>
                    <a:lnTo>
                      <a:pt x="142222" y="1237143"/>
                    </a:lnTo>
                    <a:cubicBezTo>
                      <a:pt x="57782" y="1262314"/>
                      <a:pt x="-93" y="1339961"/>
                      <a:pt x="-93" y="1428082"/>
                    </a:cubicBezTo>
                    <a:cubicBezTo>
                      <a:pt x="-93" y="1538110"/>
                      <a:pt x="89110" y="1627322"/>
                      <a:pt x="199147" y="1627322"/>
                    </a:cubicBezTo>
                    <a:cubicBezTo>
                      <a:pt x="309185" y="1627322"/>
                      <a:pt x="398388" y="1538110"/>
                      <a:pt x="398388" y="1428082"/>
                    </a:cubicBezTo>
                    <a:cubicBezTo>
                      <a:pt x="398397" y="1339961"/>
                      <a:pt x="340513" y="1262314"/>
                      <a:pt x="256073" y="1237143"/>
                    </a:cubicBezTo>
                    <a:lnTo>
                      <a:pt x="256073" y="56818"/>
                    </a:lnTo>
                    <a:cubicBezTo>
                      <a:pt x="256073" y="25281"/>
                      <a:pt x="230684" y="-108"/>
                      <a:pt x="199147" y="-108"/>
                    </a:cubicBezTo>
                    <a:close/>
                  </a:path>
                </a:pathLst>
              </a:custGeom>
              <a:solidFill>
                <a:srgbClr val="9E001F"/>
              </a:solidFill>
              <a:ln w="8924" cap="flat">
                <a:noFill/>
                <a:prstDash val="solid"/>
                <a:miter/>
              </a:ln>
            </p:spPr>
            <p:txBody>
              <a:bodyPr rtlCol="0" anchor="ctr"/>
              <a:lstStyle/>
              <a:p>
                <a:endParaRPr lang="de-DE" dirty="0"/>
              </a:p>
            </p:txBody>
          </p:sp>
        </p:grpSp>
        <p:sp>
          <p:nvSpPr>
            <p:cNvPr id="57" name="Freihandform: Form 56">
              <a:extLst>
                <a:ext uri="{FF2B5EF4-FFF2-40B4-BE49-F238E27FC236}">
                  <a16:creationId xmlns:a16="http://schemas.microsoft.com/office/drawing/2014/main" id="{04B2B79E-4B8E-9AEF-A6EC-BD7BE1CFA2A5}"/>
                </a:ext>
              </a:extLst>
            </p:cNvPr>
            <p:cNvSpPr>
              <a:spLocks/>
            </p:cNvSpPr>
            <p:nvPr/>
          </p:nvSpPr>
          <p:spPr>
            <a:xfrm>
              <a:off x="3959102" y="1749791"/>
              <a:ext cx="1560606" cy="102038"/>
            </a:xfrm>
            <a:custGeom>
              <a:avLst/>
              <a:gdLst>
                <a:gd name="connsiteX0" fmla="*/ 323 w 2777144"/>
                <a:gd name="connsiteY0" fmla="*/ 684 h 5554289"/>
                <a:gd name="connsiteX1" fmla="*/ 2777467 w 2777144"/>
                <a:gd name="connsiteY1" fmla="*/ 684 h 5554289"/>
                <a:gd name="connsiteX2" fmla="*/ 2777467 w 2777144"/>
                <a:gd name="connsiteY2" fmla="*/ 5554974 h 5554289"/>
                <a:gd name="connsiteX3" fmla="*/ 323 w 2777144"/>
                <a:gd name="connsiteY3" fmla="*/ 5554974 h 5554289"/>
              </a:gdLst>
              <a:ahLst/>
              <a:cxnLst>
                <a:cxn ang="0">
                  <a:pos x="connsiteX0" y="connsiteY0"/>
                </a:cxn>
                <a:cxn ang="0">
                  <a:pos x="connsiteX1" y="connsiteY1"/>
                </a:cxn>
                <a:cxn ang="0">
                  <a:pos x="connsiteX2" y="connsiteY2"/>
                </a:cxn>
                <a:cxn ang="0">
                  <a:pos x="connsiteX3" y="connsiteY3"/>
                </a:cxn>
              </a:cxnLst>
              <a:rect l="l" t="t" r="r" b="b"/>
              <a:pathLst>
                <a:path w="2777144" h="5554289">
                  <a:moveTo>
                    <a:pt x="323" y="684"/>
                  </a:moveTo>
                  <a:lnTo>
                    <a:pt x="2777467" y="684"/>
                  </a:lnTo>
                  <a:lnTo>
                    <a:pt x="2777467" y="5554974"/>
                  </a:lnTo>
                  <a:lnTo>
                    <a:pt x="323" y="5554974"/>
                  </a:lnTo>
                  <a:close/>
                </a:path>
              </a:pathLst>
            </a:custGeom>
            <a:solidFill>
              <a:schemeClr val="accent5"/>
            </a:solidFill>
            <a:ln w="2910" cap="rnd">
              <a:noFill/>
              <a:prstDash val="solid"/>
              <a:miter/>
            </a:ln>
          </p:spPr>
          <p:txBody>
            <a:bodyPr lIns="0" tIns="0" rIns="0" bIns="0" rtlCol="0" anchor="ctr"/>
            <a:lstStyle/>
            <a:p>
              <a:pPr algn="ctr"/>
              <a:endParaRPr lang="de-DE" dirty="0">
                <a:solidFill>
                  <a:schemeClr val="bg1"/>
                </a:solidFill>
              </a:endParaRPr>
            </a:p>
          </p:txBody>
        </p:sp>
        <p:grpSp>
          <p:nvGrpSpPr>
            <p:cNvPr id="58" name="Grafik 53">
              <a:extLst>
                <a:ext uri="{FF2B5EF4-FFF2-40B4-BE49-F238E27FC236}">
                  <a16:creationId xmlns:a16="http://schemas.microsoft.com/office/drawing/2014/main" id="{BBB2CEBB-09C1-1B53-1059-D77373EAD005}"/>
                </a:ext>
              </a:extLst>
            </p:cNvPr>
            <p:cNvGrpSpPr/>
            <p:nvPr/>
          </p:nvGrpSpPr>
          <p:grpSpPr>
            <a:xfrm>
              <a:off x="5091889" y="1922041"/>
              <a:ext cx="406651" cy="603845"/>
              <a:chOff x="5305323" y="2257219"/>
              <a:chExt cx="1571790" cy="2333983"/>
            </a:xfrm>
          </p:grpSpPr>
          <p:sp>
            <p:nvSpPr>
              <p:cNvPr id="134" name="Freihandform: Form 133">
                <a:extLst>
                  <a:ext uri="{FF2B5EF4-FFF2-40B4-BE49-F238E27FC236}">
                    <a16:creationId xmlns:a16="http://schemas.microsoft.com/office/drawing/2014/main" id="{D1B274DB-324E-F708-0979-522CEB13EAF9}"/>
                  </a:ext>
                </a:extLst>
              </p:cNvPr>
              <p:cNvSpPr/>
              <p:nvPr/>
            </p:nvSpPr>
            <p:spPr>
              <a:xfrm>
                <a:off x="5590387" y="3113481"/>
                <a:ext cx="954963" cy="1447779"/>
              </a:xfrm>
              <a:custGeom>
                <a:avLst/>
                <a:gdLst>
                  <a:gd name="connsiteX0" fmla="*/ 718152 w 954963"/>
                  <a:gd name="connsiteY0" fmla="*/ 643652 h 1447779"/>
                  <a:gd name="connsiteX1" fmla="*/ 715961 w 954963"/>
                  <a:gd name="connsiteY1" fmla="*/ 968339 h 1447779"/>
                  <a:gd name="connsiteX2" fmla="*/ 594726 w 954963"/>
                  <a:gd name="connsiteY2" fmla="*/ 1167782 h 1447779"/>
                  <a:gd name="connsiteX3" fmla="*/ 356630 w 954963"/>
                  <a:gd name="connsiteY3" fmla="*/ 1167782 h 1447779"/>
                  <a:gd name="connsiteX4" fmla="*/ 237185 w 954963"/>
                  <a:gd name="connsiteY4" fmla="*/ 966449 h 1447779"/>
                  <a:gd name="connsiteX5" fmla="*/ 236797 w 954963"/>
                  <a:gd name="connsiteY5" fmla="*/ 0 h 1447779"/>
                  <a:gd name="connsiteX6" fmla="*/ 0 w 954963"/>
                  <a:gd name="connsiteY6" fmla="*/ 7 h 1447779"/>
                  <a:gd name="connsiteX7" fmla="*/ 11 w 954963"/>
                  <a:gd name="connsiteY7" fmla="*/ 971480 h 1447779"/>
                  <a:gd name="connsiteX8" fmla="*/ 238164 w 954963"/>
                  <a:gd name="connsiteY8" fmla="*/ 1383968 h 1447779"/>
                  <a:gd name="connsiteX9" fmla="*/ 714466 w 954963"/>
                  <a:gd name="connsiteY9" fmla="*/ 1383968 h 1447779"/>
                  <a:gd name="connsiteX10" fmla="*/ 953787 w 954963"/>
                  <a:gd name="connsiteY10" fmla="*/ 973273 h 1447779"/>
                  <a:gd name="connsiteX11" fmla="*/ 954964 w 954963"/>
                  <a:gd name="connsiteY11" fmla="*/ 643479 h 144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963" h="1447779">
                    <a:moveTo>
                      <a:pt x="718152" y="643652"/>
                    </a:moveTo>
                    <a:lnTo>
                      <a:pt x="715961" y="968339"/>
                    </a:lnTo>
                    <a:cubicBezTo>
                      <a:pt x="713773" y="1046651"/>
                      <a:pt x="668394" y="1125254"/>
                      <a:pt x="594726" y="1167782"/>
                    </a:cubicBezTo>
                    <a:cubicBezTo>
                      <a:pt x="521061" y="1210314"/>
                      <a:pt x="430299" y="1210314"/>
                      <a:pt x="356630" y="1167782"/>
                    </a:cubicBezTo>
                    <a:cubicBezTo>
                      <a:pt x="282966" y="1125254"/>
                      <a:pt x="237586" y="1046651"/>
                      <a:pt x="237185" y="966449"/>
                    </a:cubicBezTo>
                    <a:lnTo>
                      <a:pt x="236797" y="0"/>
                    </a:lnTo>
                    <a:lnTo>
                      <a:pt x="0" y="7"/>
                    </a:lnTo>
                    <a:cubicBezTo>
                      <a:pt x="0" y="8391"/>
                      <a:pt x="11" y="971480"/>
                      <a:pt x="11" y="971480"/>
                    </a:cubicBezTo>
                    <a:cubicBezTo>
                      <a:pt x="11" y="1141645"/>
                      <a:pt x="90795" y="1298886"/>
                      <a:pt x="238164" y="1383968"/>
                    </a:cubicBezTo>
                    <a:cubicBezTo>
                      <a:pt x="385533" y="1469050"/>
                      <a:pt x="567097" y="1469050"/>
                      <a:pt x="714466" y="1383968"/>
                    </a:cubicBezTo>
                    <a:cubicBezTo>
                      <a:pt x="861834" y="1298886"/>
                      <a:pt x="952615" y="1141645"/>
                      <a:pt x="953787" y="973273"/>
                    </a:cubicBezTo>
                    <a:lnTo>
                      <a:pt x="954964" y="643479"/>
                    </a:lnTo>
                    <a:close/>
                  </a:path>
                </a:pathLst>
              </a:custGeom>
              <a:solidFill>
                <a:srgbClr val="9E001F"/>
              </a:solidFill>
              <a:ln w="59910" cap="rnd">
                <a:noFill/>
                <a:prstDash val="solid"/>
                <a:round/>
              </a:ln>
            </p:spPr>
            <p:txBody>
              <a:bodyPr rtlCol="0" anchor="ctr"/>
              <a:lstStyle/>
              <a:p>
                <a:endParaRPr lang="de-DE"/>
              </a:p>
            </p:txBody>
          </p:sp>
          <p:sp>
            <p:nvSpPr>
              <p:cNvPr id="135" name="Freihandform: Form 134">
                <a:extLst>
                  <a:ext uri="{FF2B5EF4-FFF2-40B4-BE49-F238E27FC236}">
                    <a16:creationId xmlns:a16="http://schemas.microsoft.com/office/drawing/2014/main" id="{2F14F0C8-99F8-8472-0161-E732C4B2417F}"/>
                  </a:ext>
                </a:extLst>
              </p:cNvPr>
              <p:cNvSpPr/>
              <p:nvPr/>
            </p:nvSpPr>
            <p:spPr>
              <a:xfrm>
                <a:off x="6376620" y="2992078"/>
                <a:ext cx="108684" cy="94011"/>
              </a:xfrm>
              <a:custGeom>
                <a:avLst/>
                <a:gdLst>
                  <a:gd name="connsiteX0" fmla="*/ 54344 w 108684"/>
                  <a:gd name="connsiteY0" fmla="*/ 94011 h 94011"/>
                  <a:gd name="connsiteX1" fmla="*/ 0 w 108684"/>
                  <a:gd name="connsiteY1" fmla="*/ 0 h 94011"/>
                  <a:gd name="connsiteX2" fmla="*/ 108685 w 108684"/>
                  <a:gd name="connsiteY2" fmla="*/ 0 h 94011"/>
                </a:gdLst>
                <a:ahLst/>
                <a:cxnLst>
                  <a:cxn ang="0">
                    <a:pos x="connsiteX0" y="connsiteY0"/>
                  </a:cxn>
                  <a:cxn ang="0">
                    <a:pos x="connsiteX1" y="connsiteY1"/>
                  </a:cxn>
                  <a:cxn ang="0">
                    <a:pos x="connsiteX2" y="connsiteY2"/>
                  </a:cxn>
                </a:cxnLst>
                <a:rect l="l" t="t" r="r" b="b"/>
                <a:pathLst>
                  <a:path w="108684" h="94011">
                    <a:moveTo>
                      <a:pt x="54344" y="94011"/>
                    </a:moveTo>
                    <a:lnTo>
                      <a:pt x="0" y="0"/>
                    </a:lnTo>
                    <a:lnTo>
                      <a:pt x="108685" y="0"/>
                    </a:lnTo>
                    <a:close/>
                  </a:path>
                </a:pathLst>
              </a:custGeom>
              <a:solidFill>
                <a:srgbClr val="292B60"/>
              </a:solidFill>
              <a:ln w="14491" cap="flat">
                <a:no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560D2B0E-7266-90AD-7F3E-E0404C5724B4}"/>
                  </a:ext>
                </a:extLst>
              </p:cNvPr>
              <p:cNvSpPr/>
              <p:nvPr/>
            </p:nvSpPr>
            <p:spPr>
              <a:xfrm>
                <a:off x="6364080" y="2490037"/>
                <a:ext cx="133792" cy="610545"/>
              </a:xfrm>
              <a:custGeom>
                <a:avLst/>
                <a:gdLst>
                  <a:gd name="connsiteX0" fmla="*/ 43178 w 133792"/>
                  <a:gd name="connsiteY0" fmla="*/ 0 h 610545"/>
                  <a:gd name="connsiteX1" fmla="*/ 43178 w 133792"/>
                  <a:gd name="connsiteY1" fmla="*/ 494783 h 610545"/>
                  <a:gd name="connsiteX2" fmla="*/ 0 w 133792"/>
                  <a:gd name="connsiteY2" fmla="*/ 494783 h 610545"/>
                  <a:gd name="connsiteX3" fmla="*/ 66877 w 133792"/>
                  <a:gd name="connsiteY3" fmla="*/ 610546 h 610545"/>
                  <a:gd name="connsiteX4" fmla="*/ 133793 w 133792"/>
                  <a:gd name="connsiteY4" fmla="*/ 494783 h 610545"/>
                  <a:gd name="connsiteX5" fmla="*/ 90615 w 133792"/>
                  <a:gd name="connsiteY5" fmla="*/ 494783 h 610545"/>
                  <a:gd name="connsiteX6" fmla="*/ 90615 w 133792"/>
                  <a:gd name="connsiteY6" fmla="*/ 0 h 6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92" h="610545">
                    <a:moveTo>
                      <a:pt x="43178" y="0"/>
                    </a:moveTo>
                    <a:lnTo>
                      <a:pt x="43178" y="494783"/>
                    </a:lnTo>
                    <a:lnTo>
                      <a:pt x="0" y="494783"/>
                    </a:lnTo>
                    <a:lnTo>
                      <a:pt x="66877" y="610546"/>
                    </a:lnTo>
                    <a:cubicBezTo>
                      <a:pt x="89192" y="571962"/>
                      <a:pt x="111489" y="533370"/>
                      <a:pt x="133793" y="494783"/>
                    </a:cubicBezTo>
                    <a:lnTo>
                      <a:pt x="90615" y="494783"/>
                    </a:lnTo>
                    <a:lnTo>
                      <a:pt x="90615" y="0"/>
                    </a:lnTo>
                    <a:close/>
                  </a:path>
                </a:pathLst>
              </a:custGeom>
              <a:solidFill>
                <a:schemeClr val="accent5"/>
              </a:solidFill>
              <a:ln w="14491"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B565221C-5203-E378-133F-D6E29E6D5B33}"/>
                  </a:ext>
                </a:extLst>
              </p:cNvPr>
              <p:cNvSpPr/>
              <p:nvPr/>
            </p:nvSpPr>
            <p:spPr>
              <a:xfrm>
                <a:off x="5560428" y="2257219"/>
                <a:ext cx="1126678" cy="2333983"/>
              </a:xfrm>
              <a:custGeom>
                <a:avLst/>
                <a:gdLst>
                  <a:gd name="connsiteX0" fmla="*/ 148111 w 1126678"/>
                  <a:gd name="connsiteY0" fmla="*/ -94 h 2333983"/>
                  <a:gd name="connsiteX1" fmla="*/ 44710 w 1126678"/>
                  <a:gd name="connsiteY1" fmla="*/ 39561 h 2333983"/>
                  <a:gd name="connsiteX2" fmla="*/ -97 w 1126678"/>
                  <a:gd name="connsiteY2" fmla="*/ 128044 h 2333983"/>
                  <a:gd name="connsiteX3" fmla="*/ -97 w 1126678"/>
                  <a:gd name="connsiteY3" fmla="*/ 1827651 h 2333983"/>
                  <a:gd name="connsiteX4" fmla="*/ 253012 w 1126678"/>
                  <a:gd name="connsiteY4" fmla="*/ 2266084 h 2333983"/>
                  <a:gd name="connsiteX5" fmla="*/ 759287 w 1126678"/>
                  <a:gd name="connsiteY5" fmla="*/ 2266084 h 2333983"/>
                  <a:gd name="connsiteX6" fmla="*/ 1013575 w 1126678"/>
                  <a:gd name="connsiteY6" fmla="*/ 1829653 h 2333983"/>
                  <a:gd name="connsiteX7" fmla="*/ 1013575 w 1126678"/>
                  <a:gd name="connsiteY7" fmla="*/ 1829539 h 2333983"/>
                  <a:gd name="connsiteX8" fmla="*/ 1014713 w 1126678"/>
                  <a:gd name="connsiteY8" fmla="*/ 1470138 h 2333983"/>
                  <a:gd name="connsiteX9" fmla="*/ 1082294 w 1126678"/>
                  <a:gd name="connsiteY9" fmla="*/ 1403203 h 2333983"/>
                  <a:gd name="connsiteX10" fmla="*/ 1082294 w 1126678"/>
                  <a:gd name="connsiteY10" fmla="*/ 1403184 h 2333983"/>
                  <a:gd name="connsiteX11" fmla="*/ 1094855 w 1126678"/>
                  <a:gd name="connsiteY11" fmla="*/ 1382472 h 2333983"/>
                  <a:gd name="connsiteX12" fmla="*/ 1094855 w 1126678"/>
                  <a:gd name="connsiteY12" fmla="*/ 1382434 h 2333983"/>
                  <a:gd name="connsiteX13" fmla="*/ 1095946 w 1126678"/>
                  <a:gd name="connsiteY13" fmla="*/ 1380394 h 2333983"/>
                  <a:gd name="connsiteX14" fmla="*/ 1095946 w 1126678"/>
                  <a:gd name="connsiteY14" fmla="*/ 1380262 h 2333983"/>
                  <a:gd name="connsiteX15" fmla="*/ 1105548 w 1126678"/>
                  <a:gd name="connsiteY15" fmla="*/ 1360347 h 2333983"/>
                  <a:gd name="connsiteX16" fmla="*/ 1105662 w 1126678"/>
                  <a:gd name="connsiteY16" fmla="*/ 1360157 h 2333983"/>
                  <a:gd name="connsiteX17" fmla="*/ 1106772 w 1126678"/>
                  <a:gd name="connsiteY17" fmla="*/ 1357586 h 2333983"/>
                  <a:gd name="connsiteX18" fmla="*/ 1108717 w 1126678"/>
                  <a:gd name="connsiteY18" fmla="*/ 1352615 h 2333983"/>
                  <a:gd name="connsiteX19" fmla="*/ 1108717 w 1126678"/>
                  <a:gd name="connsiteY19" fmla="*/ 1352539 h 2333983"/>
                  <a:gd name="connsiteX20" fmla="*/ 1112142 w 1126678"/>
                  <a:gd name="connsiteY20" fmla="*/ 1343374 h 2333983"/>
                  <a:gd name="connsiteX21" fmla="*/ 1112142 w 1126678"/>
                  <a:gd name="connsiteY21" fmla="*/ 1343355 h 2333983"/>
                  <a:gd name="connsiteX22" fmla="*/ 1113774 w 1126678"/>
                  <a:gd name="connsiteY22" fmla="*/ 1338554 h 2333983"/>
                  <a:gd name="connsiteX23" fmla="*/ 1113774 w 1126678"/>
                  <a:gd name="connsiteY23" fmla="*/ 1338535 h 2333983"/>
                  <a:gd name="connsiteX24" fmla="*/ 1116942 w 1126678"/>
                  <a:gd name="connsiteY24" fmla="*/ 1328041 h 2333983"/>
                  <a:gd name="connsiteX25" fmla="*/ 1116942 w 1126678"/>
                  <a:gd name="connsiteY25" fmla="*/ 1328004 h 2333983"/>
                  <a:gd name="connsiteX26" fmla="*/ 1118128 w 1126678"/>
                  <a:gd name="connsiteY26" fmla="*/ 1323914 h 2333983"/>
                  <a:gd name="connsiteX27" fmla="*/ 1118128 w 1126678"/>
                  <a:gd name="connsiteY27" fmla="*/ 1323763 h 2333983"/>
                  <a:gd name="connsiteX28" fmla="*/ 1121496 w 1126678"/>
                  <a:gd name="connsiteY28" fmla="*/ 1309332 h 2333983"/>
                  <a:gd name="connsiteX29" fmla="*/ 1122132 w 1126678"/>
                  <a:gd name="connsiteY29" fmla="*/ 1305831 h 2333983"/>
                  <a:gd name="connsiteX30" fmla="*/ 1122132 w 1126678"/>
                  <a:gd name="connsiteY30" fmla="*/ 1305736 h 2333983"/>
                  <a:gd name="connsiteX31" fmla="*/ 1124058 w 1126678"/>
                  <a:gd name="connsiteY31" fmla="*/ 1293990 h 2333983"/>
                  <a:gd name="connsiteX32" fmla="*/ 1124656 w 1126678"/>
                  <a:gd name="connsiteY32" fmla="*/ 1289484 h 2333983"/>
                  <a:gd name="connsiteX33" fmla="*/ 1124656 w 1126678"/>
                  <a:gd name="connsiteY33" fmla="*/ 1289446 h 2333983"/>
                  <a:gd name="connsiteX34" fmla="*/ 1125766 w 1126678"/>
                  <a:gd name="connsiteY34" fmla="*/ 1278307 h 2333983"/>
                  <a:gd name="connsiteX35" fmla="*/ 1125766 w 1126678"/>
                  <a:gd name="connsiteY35" fmla="*/ 1278108 h 2333983"/>
                  <a:gd name="connsiteX36" fmla="*/ 1126079 w 1126678"/>
                  <a:gd name="connsiteY36" fmla="*/ 1273421 h 2333983"/>
                  <a:gd name="connsiteX37" fmla="*/ 1126079 w 1126678"/>
                  <a:gd name="connsiteY37" fmla="*/ 1273364 h 2333983"/>
                  <a:gd name="connsiteX38" fmla="*/ 1126582 w 1126678"/>
                  <a:gd name="connsiteY38" fmla="*/ 1259759 h 2333983"/>
                  <a:gd name="connsiteX39" fmla="*/ 1126582 w 1126678"/>
                  <a:gd name="connsiteY39" fmla="*/ 1259740 h 2333983"/>
                  <a:gd name="connsiteX40" fmla="*/ 1126582 w 1126678"/>
                  <a:gd name="connsiteY40" fmla="*/ 1258032 h 2333983"/>
                  <a:gd name="connsiteX41" fmla="*/ 1126582 w 1126678"/>
                  <a:gd name="connsiteY41" fmla="*/ 1257795 h 2333983"/>
                  <a:gd name="connsiteX42" fmla="*/ 1126582 w 1126678"/>
                  <a:gd name="connsiteY42" fmla="*/ 1257558 h 2333983"/>
                  <a:gd name="connsiteX43" fmla="*/ 1126582 w 1126678"/>
                  <a:gd name="connsiteY43" fmla="*/ 1256106 h 2333983"/>
                  <a:gd name="connsiteX44" fmla="*/ 1126098 w 1126678"/>
                  <a:gd name="connsiteY44" fmla="*/ 1242197 h 2333983"/>
                  <a:gd name="connsiteX45" fmla="*/ 1126098 w 1126678"/>
                  <a:gd name="connsiteY45" fmla="*/ 1241695 h 2333983"/>
                  <a:gd name="connsiteX46" fmla="*/ 1125766 w 1126678"/>
                  <a:gd name="connsiteY46" fmla="*/ 1237482 h 2333983"/>
                  <a:gd name="connsiteX47" fmla="*/ 1125766 w 1126678"/>
                  <a:gd name="connsiteY47" fmla="*/ 1237226 h 2333983"/>
                  <a:gd name="connsiteX48" fmla="*/ 1124684 w 1126678"/>
                  <a:gd name="connsiteY48" fmla="*/ 1226438 h 2333983"/>
                  <a:gd name="connsiteX49" fmla="*/ 1124684 w 1126678"/>
                  <a:gd name="connsiteY49" fmla="*/ 1226419 h 2333983"/>
                  <a:gd name="connsiteX50" fmla="*/ 1124077 w 1126678"/>
                  <a:gd name="connsiteY50" fmla="*/ 1221628 h 2333983"/>
                  <a:gd name="connsiteX51" fmla="*/ 1124077 w 1126678"/>
                  <a:gd name="connsiteY51" fmla="*/ 1221495 h 2333983"/>
                  <a:gd name="connsiteX52" fmla="*/ 1121980 w 1126678"/>
                  <a:gd name="connsiteY52" fmla="*/ 1208915 h 2333983"/>
                  <a:gd name="connsiteX53" fmla="*/ 1121629 w 1126678"/>
                  <a:gd name="connsiteY53" fmla="*/ 1206818 h 2333983"/>
                  <a:gd name="connsiteX54" fmla="*/ 1121496 w 1126678"/>
                  <a:gd name="connsiteY54" fmla="*/ 1206448 h 2333983"/>
                  <a:gd name="connsiteX55" fmla="*/ 1117977 w 1126678"/>
                  <a:gd name="connsiteY55" fmla="*/ 1191458 h 2333983"/>
                  <a:gd name="connsiteX56" fmla="*/ 1117977 w 1126678"/>
                  <a:gd name="connsiteY56" fmla="*/ 1191401 h 2333983"/>
                  <a:gd name="connsiteX57" fmla="*/ 1117180 w 1126678"/>
                  <a:gd name="connsiteY57" fmla="*/ 1188450 h 2333983"/>
                  <a:gd name="connsiteX58" fmla="*/ 1117075 w 1126678"/>
                  <a:gd name="connsiteY58" fmla="*/ 1188080 h 2333983"/>
                  <a:gd name="connsiteX59" fmla="*/ 1113698 w 1126678"/>
                  <a:gd name="connsiteY59" fmla="*/ 1176875 h 2333983"/>
                  <a:gd name="connsiteX60" fmla="*/ 1112161 w 1126678"/>
                  <a:gd name="connsiteY60" fmla="*/ 1172331 h 2333983"/>
                  <a:gd name="connsiteX61" fmla="*/ 1112161 w 1126678"/>
                  <a:gd name="connsiteY61" fmla="*/ 1172255 h 2333983"/>
                  <a:gd name="connsiteX62" fmla="*/ 1108309 w 1126678"/>
                  <a:gd name="connsiteY62" fmla="*/ 1161970 h 2333983"/>
                  <a:gd name="connsiteX63" fmla="*/ 1108309 w 1126678"/>
                  <a:gd name="connsiteY63" fmla="*/ 1161866 h 2333983"/>
                  <a:gd name="connsiteX64" fmla="*/ 1106753 w 1126678"/>
                  <a:gd name="connsiteY64" fmla="*/ 1157881 h 2333983"/>
                  <a:gd name="connsiteX65" fmla="*/ 1106753 w 1126678"/>
                  <a:gd name="connsiteY65" fmla="*/ 1157862 h 2333983"/>
                  <a:gd name="connsiteX66" fmla="*/ 1105320 w 1126678"/>
                  <a:gd name="connsiteY66" fmla="*/ 1154617 h 2333983"/>
                  <a:gd name="connsiteX67" fmla="*/ 1105320 w 1126678"/>
                  <a:gd name="connsiteY67" fmla="*/ 1154788 h 2333983"/>
                  <a:gd name="connsiteX68" fmla="*/ 1096316 w 1126678"/>
                  <a:gd name="connsiteY68" fmla="*/ 1136031 h 2333983"/>
                  <a:gd name="connsiteX69" fmla="*/ 1096316 w 1126678"/>
                  <a:gd name="connsiteY69" fmla="*/ 1135879 h 2333983"/>
                  <a:gd name="connsiteX70" fmla="*/ 1094599 w 1126678"/>
                  <a:gd name="connsiteY70" fmla="*/ 1132625 h 2333983"/>
                  <a:gd name="connsiteX71" fmla="*/ 1094599 w 1126678"/>
                  <a:gd name="connsiteY71" fmla="*/ 1132606 h 2333983"/>
                  <a:gd name="connsiteX72" fmla="*/ 1083518 w 1126678"/>
                  <a:gd name="connsiteY72" fmla="*/ 1114408 h 2333983"/>
                  <a:gd name="connsiteX73" fmla="*/ 1083404 w 1126678"/>
                  <a:gd name="connsiteY73" fmla="*/ 1114257 h 2333983"/>
                  <a:gd name="connsiteX74" fmla="*/ 1083271 w 1126678"/>
                  <a:gd name="connsiteY74" fmla="*/ 1114143 h 2333983"/>
                  <a:gd name="connsiteX75" fmla="*/ 1083271 w 1126678"/>
                  <a:gd name="connsiteY75" fmla="*/ 1114095 h 2333983"/>
                  <a:gd name="connsiteX76" fmla="*/ 1083072 w 1126678"/>
                  <a:gd name="connsiteY76" fmla="*/ 1113773 h 2333983"/>
                  <a:gd name="connsiteX77" fmla="*/ 1082360 w 1126678"/>
                  <a:gd name="connsiteY77" fmla="*/ 1112606 h 2333983"/>
                  <a:gd name="connsiteX78" fmla="*/ 1082360 w 1126678"/>
                  <a:gd name="connsiteY78" fmla="*/ 1112568 h 2333983"/>
                  <a:gd name="connsiteX79" fmla="*/ 1082360 w 1126678"/>
                  <a:gd name="connsiteY79" fmla="*/ 1112549 h 2333983"/>
                  <a:gd name="connsiteX80" fmla="*/ 1082256 w 1126678"/>
                  <a:gd name="connsiteY80" fmla="*/ 1112464 h 2333983"/>
                  <a:gd name="connsiteX81" fmla="*/ 1082123 w 1126678"/>
                  <a:gd name="connsiteY81" fmla="*/ 1112236 h 2333983"/>
                  <a:gd name="connsiteX82" fmla="*/ 1080434 w 1126678"/>
                  <a:gd name="connsiteY82" fmla="*/ 1110016 h 2333983"/>
                  <a:gd name="connsiteX83" fmla="*/ 1081402 w 1126678"/>
                  <a:gd name="connsiteY83" fmla="*/ 1111382 h 2333983"/>
                  <a:gd name="connsiteX84" fmla="*/ 1079011 w 1126678"/>
                  <a:gd name="connsiteY84" fmla="*/ 1108403 h 2333983"/>
                  <a:gd name="connsiteX85" fmla="*/ 1080434 w 1126678"/>
                  <a:gd name="connsiteY85" fmla="*/ 1110016 h 2333983"/>
                  <a:gd name="connsiteX86" fmla="*/ 1067408 w 1126678"/>
                  <a:gd name="connsiteY86" fmla="*/ 1092558 h 2333983"/>
                  <a:gd name="connsiteX87" fmla="*/ 1067113 w 1126678"/>
                  <a:gd name="connsiteY87" fmla="*/ 1092188 h 2333983"/>
                  <a:gd name="connsiteX88" fmla="*/ 1066943 w 1126678"/>
                  <a:gd name="connsiteY88" fmla="*/ 1091999 h 2333983"/>
                  <a:gd name="connsiteX89" fmla="*/ 1064296 w 1126678"/>
                  <a:gd name="connsiteY89" fmla="*/ 1089295 h 2333983"/>
                  <a:gd name="connsiteX90" fmla="*/ 1014324 w 1126678"/>
                  <a:gd name="connsiteY90" fmla="*/ 1044731 h 2333983"/>
                  <a:gd name="connsiteX91" fmla="*/ 1014324 w 1126678"/>
                  <a:gd name="connsiteY91" fmla="*/ 838783 h 2333983"/>
                  <a:gd name="connsiteX92" fmla="*/ 984372 w 1126678"/>
                  <a:gd name="connsiteY92" fmla="*/ 808819 h 2333983"/>
                  <a:gd name="connsiteX93" fmla="*/ 984353 w 1126678"/>
                  <a:gd name="connsiteY93" fmla="*/ 808819 h 2333983"/>
                  <a:gd name="connsiteX94" fmla="*/ 954410 w 1126678"/>
                  <a:gd name="connsiteY94" fmla="*/ 838783 h 2333983"/>
                  <a:gd name="connsiteX95" fmla="*/ 954410 w 1126678"/>
                  <a:gd name="connsiteY95" fmla="*/ 1059930 h 2333983"/>
                  <a:gd name="connsiteX96" fmla="*/ 969011 w 1126678"/>
                  <a:gd name="connsiteY96" fmla="*/ 1085651 h 2333983"/>
                  <a:gd name="connsiteX97" fmla="*/ 1020861 w 1126678"/>
                  <a:gd name="connsiteY97" fmla="*/ 1130329 h 2333983"/>
                  <a:gd name="connsiteX98" fmla="*/ 1021193 w 1126678"/>
                  <a:gd name="connsiteY98" fmla="*/ 1130718 h 2333983"/>
                  <a:gd name="connsiteX99" fmla="*/ 1032332 w 1126678"/>
                  <a:gd name="connsiteY99" fmla="*/ 1145613 h 2333983"/>
                  <a:gd name="connsiteX100" fmla="*/ 1032445 w 1126678"/>
                  <a:gd name="connsiteY100" fmla="*/ 1145727 h 2333983"/>
                  <a:gd name="connsiteX101" fmla="*/ 1032445 w 1126678"/>
                  <a:gd name="connsiteY101" fmla="*/ 1145756 h 2333983"/>
                  <a:gd name="connsiteX102" fmla="*/ 1032569 w 1126678"/>
                  <a:gd name="connsiteY102" fmla="*/ 1145945 h 2333983"/>
                  <a:gd name="connsiteX103" fmla="*/ 1042009 w 1126678"/>
                  <a:gd name="connsiteY103" fmla="*/ 1161439 h 2333983"/>
                  <a:gd name="connsiteX104" fmla="*/ 1043451 w 1126678"/>
                  <a:gd name="connsiteY104" fmla="*/ 1164219 h 2333983"/>
                  <a:gd name="connsiteX105" fmla="*/ 1050330 w 1126678"/>
                  <a:gd name="connsiteY105" fmla="*/ 1178507 h 2333983"/>
                  <a:gd name="connsiteX106" fmla="*/ 1050453 w 1126678"/>
                  <a:gd name="connsiteY106" fmla="*/ 1178668 h 2333983"/>
                  <a:gd name="connsiteX107" fmla="*/ 1051421 w 1126678"/>
                  <a:gd name="connsiteY107" fmla="*/ 1180803 h 2333983"/>
                  <a:gd name="connsiteX108" fmla="*/ 1052626 w 1126678"/>
                  <a:gd name="connsiteY108" fmla="*/ 1183877 h 2333983"/>
                  <a:gd name="connsiteX109" fmla="*/ 1052626 w 1126678"/>
                  <a:gd name="connsiteY109" fmla="*/ 1184029 h 2333983"/>
                  <a:gd name="connsiteX110" fmla="*/ 1055586 w 1126678"/>
                  <a:gd name="connsiteY110" fmla="*/ 1191922 h 2333983"/>
                  <a:gd name="connsiteX111" fmla="*/ 1056791 w 1126678"/>
                  <a:gd name="connsiteY111" fmla="*/ 1195461 h 2333983"/>
                  <a:gd name="connsiteX112" fmla="*/ 1056791 w 1126678"/>
                  <a:gd name="connsiteY112" fmla="*/ 1195556 h 2333983"/>
                  <a:gd name="connsiteX113" fmla="*/ 1059390 w 1126678"/>
                  <a:gd name="connsiteY113" fmla="*/ 1204294 h 2333983"/>
                  <a:gd name="connsiteX114" fmla="*/ 1060111 w 1126678"/>
                  <a:gd name="connsiteY114" fmla="*/ 1206799 h 2333983"/>
                  <a:gd name="connsiteX115" fmla="*/ 1062796 w 1126678"/>
                  <a:gd name="connsiteY115" fmla="*/ 1218289 h 2333983"/>
                  <a:gd name="connsiteX116" fmla="*/ 1062796 w 1126678"/>
                  <a:gd name="connsiteY116" fmla="*/ 1218345 h 2333983"/>
                  <a:gd name="connsiteX117" fmla="*/ 1063091 w 1126678"/>
                  <a:gd name="connsiteY117" fmla="*/ 1220015 h 2333983"/>
                  <a:gd name="connsiteX118" fmla="*/ 1063091 w 1126678"/>
                  <a:gd name="connsiteY118" fmla="*/ 1220158 h 2333983"/>
                  <a:gd name="connsiteX119" fmla="*/ 1064704 w 1126678"/>
                  <a:gd name="connsiteY119" fmla="*/ 1229930 h 2333983"/>
                  <a:gd name="connsiteX120" fmla="*/ 1064704 w 1126678"/>
                  <a:gd name="connsiteY120" fmla="*/ 1230053 h 2333983"/>
                  <a:gd name="connsiteX121" fmla="*/ 1065112 w 1126678"/>
                  <a:gd name="connsiteY121" fmla="*/ 1233488 h 2333983"/>
                  <a:gd name="connsiteX122" fmla="*/ 1065965 w 1126678"/>
                  <a:gd name="connsiteY122" fmla="*/ 1242008 h 2333983"/>
                  <a:gd name="connsiteX123" fmla="*/ 1065965 w 1126678"/>
                  <a:gd name="connsiteY123" fmla="*/ 1241790 h 2333983"/>
                  <a:gd name="connsiteX124" fmla="*/ 1066297 w 1126678"/>
                  <a:gd name="connsiteY124" fmla="*/ 1246306 h 2333983"/>
                  <a:gd name="connsiteX125" fmla="*/ 1066297 w 1126678"/>
                  <a:gd name="connsiteY125" fmla="*/ 1246438 h 2333983"/>
                  <a:gd name="connsiteX126" fmla="*/ 1066610 w 1126678"/>
                  <a:gd name="connsiteY126" fmla="*/ 1256106 h 2333983"/>
                  <a:gd name="connsiteX127" fmla="*/ 1066610 w 1126678"/>
                  <a:gd name="connsiteY127" fmla="*/ 1257577 h 2333983"/>
                  <a:gd name="connsiteX128" fmla="*/ 1066610 w 1126678"/>
                  <a:gd name="connsiteY128" fmla="*/ 1258260 h 2333983"/>
                  <a:gd name="connsiteX129" fmla="*/ 1066610 w 1126678"/>
                  <a:gd name="connsiteY129" fmla="*/ 1259171 h 2333983"/>
                  <a:gd name="connsiteX130" fmla="*/ 1066610 w 1126678"/>
                  <a:gd name="connsiteY130" fmla="*/ 1259218 h 2333983"/>
                  <a:gd name="connsiteX131" fmla="*/ 1066222 w 1126678"/>
                  <a:gd name="connsiteY131" fmla="*/ 1269749 h 2333983"/>
                  <a:gd name="connsiteX132" fmla="*/ 1066222 w 1126678"/>
                  <a:gd name="connsiteY132" fmla="*/ 1270101 h 2333983"/>
                  <a:gd name="connsiteX133" fmla="*/ 1066003 w 1126678"/>
                  <a:gd name="connsiteY133" fmla="*/ 1273307 h 2333983"/>
                  <a:gd name="connsiteX134" fmla="*/ 1066003 w 1126678"/>
                  <a:gd name="connsiteY134" fmla="*/ 1273488 h 2333983"/>
                  <a:gd name="connsiteX135" fmla="*/ 1065149 w 1126678"/>
                  <a:gd name="connsiteY135" fmla="*/ 1282093 h 2333983"/>
                  <a:gd name="connsiteX136" fmla="*/ 1065149 w 1126678"/>
                  <a:gd name="connsiteY136" fmla="*/ 1282112 h 2333983"/>
                  <a:gd name="connsiteX137" fmla="*/ 1064704 w 1126678"/>
                  <a:gd name="connsiteY137" fmla="*/ 1285556 h 2333983"/>
                  <a:gd name="connsiteX138" fmla="*/ 1064704 w 1126678"/>
                  <a:gd name="connsiteY138" fmla="*/ 1285632 h 2333983"/>
                  <a:gd name="connsiteX139" fmla="*/ 1063223 w 1126678"/>
                  <a:gd name="connsiteY139" fmla="*/ 1294768 h 2333983"/>
                  <a:gd name="connsiteX140" fmla="*/ 1062740 w 1126678"/>
                  <a:gd name="connsiteY140" fmla="*/ 1297491 h 2333983"/>
                  <a:gd name="connsiteX141" fmla="*/ 1060187 w 1126678"/>
                  <a:gd name="connsiteY141" fmla="*/ 1308402 h 2333983"/>
                  <a:gd name="connsiteX142" fmla="*/ 1059201 w 1126678"/>
                  <a:gd name="connsiteY142" fmla="*/ 1311922 h 2333983"/>
                  <a:gd name="connsiteX143" fmla="*/ 1056753 w 1126678"/>
                  <a:gd name="connsiteY143" fmla="*/ 1319968 h 2333983"/>
                  <a:gd name="connsiteX144" fmla="*/ 1055510 w 1126678"/>
                  <a:gd name="connsiteY144" fmla="*/ 1323668 h 2333983"/>
                  <a:gd name="connsiteX145" fmla="*/ 1052882 w 1126678"/>
                  <a:gd name="connsiteY145" fmla="*/ 1330698 h 2333983"/>
                  <a:gd name="connsiteX146" fmla="*/ 1052882 w 1126678"/>
                  <a:gd name="connsiteY146" fmla="*/ 1330764 h 2333983"/>
                  <a:gd name="connsiteX147" fmla="*/ 1051193 w 1126678"/>
                  <a:gd name="connsiteY147" fmla="*/ 1335091 h 2333983"/>
                  <a:gd name="connsiteX148" fmla="*/ 1050956 w 1126678"/>
                  <a:gd name="connsiteY148" fmla="*/ 1335641 h 2333983"/>
                  <a:gd name="connsiteX149" fmla="*/ 1050605 w 1126678"/>
                  <a:gd name="connsiteY149" fmla="*/ 1336419 h 2333983"/>
                  <a:gd name="connsiteX150" fmla="*/ 1050472 w 1126678"/>
                  <a:gd name="connsiteY150" fmla="*/ 1336609 h 2333983"/>
                  <a:gd name="connsiteX151" fmla="*/ 1043024 w 1126678"/>
                  <a:gd name="connsiteY151" fmla="*/ 1352102 h 2333983"/>
                  <a:gd name="connsiteX152" fmla="*/ 1042113 w 1126678"/>
                  <a:gd name="connsiteY152" fmla="*/ 1353801 h 2333983"/>
                  <a:gd name="connsiteX153" fmla="*/ 1032445 w 1126678"/>
                  <a:gd name="connsiteY153" fmla="*/ 1369759 h 2333983"/>
                  <a:gd name="connsiteX154" fmla="*/ 969258 w 1126678"/>
                  <a:gd name="connsiteY154" fmla="*/ 1429834 h 2333983"/>
                  <a:gd name="connsiteX155" fmla="*/ 954704 w 1126678"/>
                  <a:gd name="connsiteY155" fmla="*/ 1455423 h 2333983"/>
                  <a:gd name="connsiteX156" fmla="*/ 953518 w 1126678"/>
                  <a:gd name="connsiteY156" fmla="*/ 1829368 h 2333983"/>
                  <a:gd name="connsiteX157" fmla="*/ 729192 w 1126678"/>
                  <a:gd name="connsiteY157" fmla="*/ 2214196 h 2333983"/>
                  <a:gd name="connsiteX158" fmla="*/ 282846 w 1126678"/>
                  <a:gd name="connsiteY158" fmla="*/ 2214196 h 2333983"/>
                  <a:gd name="connsiteX159" fmla="*/ 59664 w 1126678"/>
                  <a:gd name="connsiteY159" fmla="*/ 1827670 h 2333983"/>
                  <a:gd name="connsiteX160" fmla="*/ 59664 w 1126678"/>
                  <a:gd name="connsiteY160" fmla="*/ 128063 h 2333983"/>
                  <a:gd name="connsiteX161" fmla="*/ 84180 w 1126678"/>
                  <a:gd name="connsiteY161" fmla="*/ 84498 h 2333983"/>
                  <a:gd name="connsiteX162" fmla="*/ 148111 w 1126678"/>
                  <a:gd name="connsiteY162" fmla="*/ 59834 h 2333983"/>
                  <a:gd name="connsiteX163" fmla="*/ 212022 w 1126678"/>
                  <a:gd name="connsiteY163" fmla="*/ 84498 h 2333983"/>
                  <a:gd name="connsiteX164" fmla="*/ 236556 w 1126678"/>
                  <a:gd name="connsiteY164" fmla="*/ 128026 h 2333983"/>
                  <a:gd name="connsiteX165" fmla="*/ 236556 w 1126678"/>
                  <a:gd name="connsiteY165" fmla="*/ 128063 h 2333983"/>
                  <a:gd name="connsiteX166" fmla="*/ 236946 w 1126678"/>
                  <a:gd name="connsiteY166" fmla="*/ 1822623 h 2333983"/>
                  <a:gd name="connsiteX167" fmla="*/ 236946 w 1126678"/>
                  <a:gd name="connsiteY167" fmla="*/ 1822755 h 2333983"/>
                  <a:gd name="connsiteX168" fmla="*/ 371366 w 1126678"/>
                  <a:gd name="connsiteY168" fmla="*/ 2049880 h 2333983"/>
                  <a:gd name="connsiteX169" fmla="*/ 639411 w 1126678"/>
                  <a:gd name="connsiteY169" fmla="*/ 2049880 h 2333983"/>
                  <a:gd name="connsiteX170" fmla="*/ 775606 w 1126678"/>
                  <a:gd name="connsiteY170" fmla="*/ 1825326 h 2333983"/>
                  <a:gd name="connsiteX171" fmla="*/ 775606 w 1126678"/>
                  <a:gd name="connsiteY171" fmla="*/ 1824700 h 2333983"/>
                  <a:gd name="connsiteX172" fmla="*/ 777797 w 1126678"/>
                  <a:gd name="connsiteY172" fmla="*/ 1455868 h 2333983"/>
                  <a:gd name="connsiteX173" fmla="*/ 763196 w 1126678"/>
                  <a:gd name="connsiteY173" fmla="*/ 1429967 h 2333983"/>
                  <a:gd name="connsiteX174" fmla="*/ 738433 w 1126678"/>
                  <a:gd name="connsiteY174" fmla="*/ 1412358 h 2333983"/>
                  <a:gd name="connsiteX175" fmla="*/ 699686 w 1126678"/>
                  <a:gd name="connsiteY175" fmla="*/ 1369759 h 2333983"/>
                  <a:gd name="connsiteX176" fmla="*/ 690018 w 1126678"/>
                  <a:gd name="connsiteY176" fmla="*/ 1353801 h 2333983"/>
                  <a:gd name="connsiteX177" fmla="*/ 689885 w 1126678"/>
                  <a:gd name="connsiteY177" fmla="*/ 1353582 h 2333983"/>
                  <a:gd name="connsiteX178" fmla="*/ 689107 w 1126678"/>
                  <a:gd name="connsiteY178" fmla="*/ 1352083 h 2333983"/>
                  <a:gd name="connsiteX179" fmla="*/ 689107 w 1126678"/>
                  <a:gd name="connsiteY179" fmla="*/ 1352064 h 2333983"/>
                  <a:gd name="connsiteX180" fmla="*/ 689107 w 1126678"/>
                  <a:gd name="connsiteY180" fmla="*/ 1352026 h 2333983"/>
                  <a:gd name="connsiteX181" fmla="*/ 682010 w 1126678"/>
                  <a:gd name="connsiteY181" fmla="*/ 1337330 h 2333983"/>
                  <a:gd name="connsiteX182" fmla="*/ 682010 w 1126678"/>
                  <a:gd name="connsiteY182" fmla="*/ 1337197 h 2333983"/>
                  <a:gd name="connsiteX183" fmla="*/ 680900 w 1126678"/>
                  <a:gd name="connsiteY183" fmla="*/ 1334768 h 2333983"/>
                  <a:gd name="connsiteX184" fmla="*/ 680786 w 1126678"/>
                  <a:gd name="connsiteY184" fmla="*/ 1334531 h 2333983"/>
                  <a:gd name="connsiteX185" fmla="*/ 679790 w 1126678"/>
                  <a:gd name="connsiteY185" fmla="*/ 1332102 h 2333983"/>
                  <a:gd name="connsiteX186" fmla="*/ 679790 w 1126678"/>
                  <a:gd name="connsiteY186" fmla="*/ 1331969 h 2333983"/>
                  <a:gd name="connsiteX187" fmla="*/ 676451 w 1126678"/>
                  <a:gd name="connsiteY187" fmla="*/ 1323023 h 2333983"/>
                  <a:gd name="connsiteX188" fmla="*/ 676451 w 1126678"/>
                  <a:gd name="connsiteY188" fmla="*/ 1323004 h 2333983"/>
                  <a:gd name="connsiteX189" fmla="*/ 675673 w 1126678"/>
                  <a:gd name="connsiteY189" fmla="*/ 1320727 h 2333983"/>
                  <a:gd name="connsiteX190" fmla="*/ 675673 w 1126678"/>
                  <a:gd name="connsiteY190" fmla="*/ 1320651 h 2333983"/>
                  <a:gd name="connsiteX191" fmla="*/ 672807 w 1126678"/>
                  <a:gd name="connsiteY191" fmla="*/ 1311239 h 2333983"/>
                  <a:gd name="connsiteX192" fmla="*/ 672172 w 1126678"/>
                  <a:gd name="connsiteY192" fmla="*/ 1308943 h 2333983"/>
                  <a:gd name="connsiteX193" fmla="*/ 672172 w 1126678"/>
                  <a:gd name="connsiteY193" fmla="*/ 1308886 h 2333983"/>
                  <a:gd name="connsiteX194" fmla="*/ 669543 w 1126678"/>
                  <a:gd name="connsiteY194" fmla="*/ 1297596 h 2333983"/>
                  <a:gd name="connsiteX195" fmla="*/ 669543 w 1126678"/>
                  <a:gd name="connsiteY195" fmla="*/ 1297558 h 2333983"/>
                  <a:gd name="connsiteX196" fmla="*/ 669543 w 1126678"/>
                  <a:gd name="connsiteY196" fmla="*/ 1297396 h 2333983"/>
                  <a:gd name="connsiteX197" fmla="*/ 669193 w 1126678"/>
                  <a:gd name="connsiteY197" fmla="*/ 1295470 h 2333983"/>
                  <a:gd name="connsiteX198" fmla="*/ 669193 w 1126678"/>
                  <a:gd name="connsiteY198" fmla="*/ 1295414 h 2333983"/>
                  <a:gd name="connsiteX199" fmla="*/ 667542 w 1126678"/>
                  <a:gd name="connsiteY199" fmla="*/ 1285670 h 2333983"/>
                  <a:gd name="connsiteX200" fmla="*/ 667542 w 1126678"/>
                  <a:gd name="connsiteY200" fmla="*/ 1285594 h 2333983"/>
                  <a:gd name="connsiteX201" fmla="*/ 667096 w 1126678"/>
                  <a:gd name="connsiteY201" fmla="*/ 1281998 h 2333983"/>
                  <a:gd name="connsiteX202" fmla="*/ 666280 w 1126678"/>
                  <a:gd name="connsiteY202" fmla="*/ 1273829 h 2333983"/>
                  <a:gd name="connsiteX203" fmla="*/ 666280 w 1126678"/>
                  <a:gd name="connsiteY203" fmla="*/ 1273734 h 2333983"/>
                  <a:gd name="connsiteX204" fmla="*/ 666280 w 1126678"/>
                  <a:gd name="connsiteY204" fmla="*/ 1273583 h 2333983"/>
                  <a:gd name="connsiteX205" fmla="*/ 666005 w 1126678"/>
                  <a:gd name="connsiteY205" fmla="*/ 1269693 h 2333983"/>
                  <a:gd name="connsiteX206" fmla="*/ 665635 w 1126678"/>
                  <a:gd name="connsiteY206" fmla="*/ 1259484 h 2333983"/>
                  <a:gd name="connsiteX207" fmla="*/ 665635 w 1126678"/>
                  <a:gd name="connsiteY207" fmla="*/ 1258032 h 2333983"/>
                  <a:gd name="connsiteX208" fmla="*/ 665635 w 1126678"/>
                  <a:gd name="connsiteY208" fmla="*/ 1257814 h 2333983"/>
                  <a:gd name="connsiteX209" fmla="*/ 665635 w 1126678"/>
                  <a:gd name="connsiteY209" fmla="*/ 1257558 h 2333983"/>
                  <a:gd name="connsiteX210" fmla="*/ 665635 w 1126678"/>
                  <a:gd name="connsiteY210" fmla="*/ 1256391 h 2333983"/>
                  <a:gd name="connsiteX211" fmla="*/ 665635 w 1126678"/>
                  <a:gd name="connsiteY211" fmla="*/ 1256372 h 2333983"/>
                  <a:gd name="connsiteX212" fmla="*/ 666005 w 1126678"/>
                  <a:gd name="connsiteY212" fmla="*/ 1245879 h 2333983"/>
                  <a:gd name="connsiteX213" fmla="*/ 666005 w 1126678"/>
                  <a:gd name="connsiteY213" fmla="*/ 1245755 h 2333983"/>
                  <a:gd name="connsiteX214" fmla="*/ 666280 w 1126678"/>
                  <a:gd name="connsiteY214" fmla="*/ 1242160 h 2333983"/>
                  <a:gd name="connsiteX215" fmla="*/ 666280 w 1126678"/>
                  <a:gd name="connsiteY215" fmla="*/ 1242046 h 2333983"/>
                  <a:gd name="connsiteX216" fmla="*/ 667134 w 1126678"/>
                  <a:gd name="connsiteY216" fmla="*/ 1233431 h 2333983"/>
                  <a:gd name="connsiteX217" fmla="*/ 667134 w 1126678"/>
                  <a:gd name="connsiteY217" fmla="*/ 1233355 h 2333983"/>
                  <a:gd name="connsiteX218" fmla="*/ 667523 w 1126678"/>
                  <a:gd name="connsiteY218" fmla="*/ 1230091 h 2333983"/>
                  <a:gd name="connsiteX219" fmla="*/ 667523 w 1126678"/>
                  <a:gd name="connsiteY219" fmla="*/ 1230053 h 2333983"/>
                  <a:gd name="connsiteX220" fmla="*/ 669117 w 1126678"/>
                  <a:gd name="connsiteY220" fmla="*/ 1220461 h 2333983"/>
                  <a:gd name="connsiteX221" fmla="*/ 669117 w 1126678"/>
                  <a:gd name="connsiteY221" fmla="*/ 1220442 h 2333983"/>
                  <a:gd name="connsiteX222" fmla="*/ 669506 w 1126678"/>
                  <a:gd name="connsiteY222" fmla="*/ 1218251 h 2333983"/>
                  <a:gd name="connsiteX223" fmla="*/ 669506 w 1126678"/>
                  <a:gd name="connsiteY223" fmla="*/ 1218156 h 2333983"/>
                  <a:gd name="connsiteX224" fmla="*/ 672039 w 1126678"/>
                  <a:gd name="connsiteY224" fmla="*/ 1207093 h 2333983"/>
                  <a:gd name="connsiteX225" fmla="*/ 672039 w 1126678"/>
                  <a:gd name="connsiteY225" fmla="*/ 1207169 h 2333983"/>
                  <a:gd name="connsiteX226" fmla="*/ 673082 w 1126678"/>
                  <a:gd name="connsiteY226" fmla="*/ 1203516 h 2333983"/>
                  <a:gd name="connsiteX227" fmla="*/ 673082 w 1126678"/>
                  <a:gd name="connsiteY227" fmla="*/ 1203450 h 2333983"/>
                  <a:gd name="connsiteX228" fmla="*/ 675359 w 1126678"/>
                  <a:gd name="connsiteY228" fmla="*/ 1195888 h 2333983"/>
                  <a:gd name="connsiteX229" fmla="*/ 676716 w 1126678"/>
                  <a:gd name="connsiteY229" fmla="*/ 1191847 h 2333983"/>
                  <a:gd name="connsiteX230" fmla="*/ 679458 w 1126678"/>
                  <a:gd name="connsiteY230" fmla="*/ 1184522 h 2333983"/>
                  <a:gd name="connsiteX231" fmla="*/ 679458 w 1126678"/>
                  <a:gd name="connsiteY231" fmla="*/ 1184418 h 2333983"/>
                  <a:gd name="connsiteX232" fmla="*/ 680881 w 1126678"/>
                  <a:gd name="connsiteY232" fmla="*/ 1180822 h 2333983"/>
                  <a:gd name="connsiteX233" fmla="*/ 680995 w 1126678"/>
                  <a:gd name="connsiteY233" fmla="*/ 1180575 h 2333983"/>
                  <a:gd name="connsiteX234" fmla="*/ 681792 w 1126678"/>
                  <a:gd name="connsiteY234" fmla="*/ 1178801 h 2333983"/>
                  <a:gd name="connsiteX235" fmla="*/ 689240 w 1126678"/>
                  <a:gd name="connsiteY235" fmla="*/ 1163308 h 2333983"/>
                  <a:gd name="connsiteX236" fmla="*/ 689373 w 1126678"/>
                  <a:gd name="connsiteY236" fmla="*/ 1163108 h 2333983"/>
                  <a:gd name="connsiteX237" fmla="*/ 690018 w 1126678"/>
                  <a:gd name="connsiteY237" fmla="*/ 1161885 h 2333983"/>
                  <a:gd name="connsiteX238" fmla="*/ 762940 w 1126678"/>
                  <a:gd name="connsiteY238" fmla="*/ 1085756 h 2333983"/>
                  <a:gd name="connsiteX239" fmla="*/ 777484 w 1126678"/>
                  <a:gd name="connsiteY239" fmla="*/ 1060092 h 2333983"/>
                  <a:gd name="connsiteX240" fmla="*/ 777484 w 1126678"/>
                  <a:gd name="connsiteY240" fmla="*/ 838802 h 2333983"/>
                  <a:gd name="connsiteX241" fmla="*/ 747532 w 1126678"/>
                  <a:gd name="connsiteY241" fmla="*/ 808838 h 2333983"/>
                  <a:gd name="connsiteX242" fmla="*/ 747522 w 1126678"/>
                  <a:gd name="connsiteY242" fmla="*/ 808838 h 2333983"/>
                  <a:gd name="connsiteX243" fmla="*/ 717570 w 1126678"/>
                  <a:gd name="connsiteY243" fmla="*/ 838802 h 2333983"/>
                  <a:gd name="connsiteX244" fmla="*/ 717570 w 1126678"/>
                  <a:gd name="connsiteY244" fmla="*/ 1046031 h 2333983"/>
                  <a:gd name="connsiteX245" fmla="*/ 637390 w 1126678"/>
                  <a:gd name="connsiteY245" fmla="*/ 1133213 h 2333983"/>
                  <a:gd name="connsiteX246" fmla="*/ 637210 w 1126678"/>
                  <a:gd name="connsiteY246" fmla="*/ 1133583 h 2333983"/>
                  <a:gd name="connsiteX247" fmla="*/ 636318 w 1126678"/>
                  <a:gd name="connsiteY247" fmla="*/ 1135272 h 2333983"/>
                  <a:gd name="connsiteX248" fmla="*/ 626754 w 1126678"/>
                  <a:gd name="connsiteY248" fmla="*/ 1155177 h 2333983"/>
                  <a:gd name="connsiteX249" fmla="*/ 625606 w 1126678"/>
                  <a:gd name="connsiteY249" fmla="*/ 1157767 h 2333983"/>
                  <a:gd name="connsiteX250" fmla="*/ 623623 w 1126678"/>
                  <a:gd name="connsiteY250" fmla="*/ 1162682 h 2333983"/>
                  <a:gd name="connsiteX251" fmla="*/ 623756 w 1126678"/>
                  <a:gd name="connsiteY251" fmla="*/ 1162568 h 2333983"/>
                  <a:gd name="connsiteX252" fmla="*/ 620217 w 1126678"/>
                  <a:gd name="connsiteY252" fmla="*/ 1172055 h 2333983"/>
                  <a:gd name="connsiteX253" fmla="*/ 620217 w 1126678"/>
                  <a:gd name="connsiteY253" fmla="*/ 1172093 h 2333983"/>
                  <a:gd name="connsiteX254" fmla="*/ 618490 w 1126678"/>
                  <a:gd name="connsiteY254" fmla="*/ 1177169 h 2333983"/>
                  <a:gd name="connsiteX255" fmla="*/ 615455 w 1126678"/>
                  <a:gd name="connsiteY255" fmla="*/ 1187141 h 2333983"/>
                  <a:gd name="connsiteX256" fmla="*/ 614136 w 1126678"/>
                  <a:gd name="connsiteY256" fmla="*/ 1191828 h 2333983"/>
                  <a:gd name="connsiteX257" fmla="*/ 614136 w 1126678"/>
                  <a:gd name="connsiteY257" fmla="*/ 1191884 h 2333983"/>
                  <a:gd name="connsiteX258" fmla="*/ 610796 w 1126678"/>
                  <a:gd name="connsiteY258" fmla="*/ 1206334 h 2333983"/>
                  <a:gd name="connsiteX259" fmla="*/ 610246 w 1126678"/>
                  <a:gd name="connsiteY259" fmla="*/ 1209247 h 2333983"/>
                  <a:gd name="connsiteX260" fmla="*/ 610246 w 1126678"/>
                  <a:gd name="connsiteY260" fmla="*/ 1209266 h 2333983"/>
                  <a:gd name="connsiteX261" fmla="*/ 608187 w 1126678"/>
                  <a:gd name="connsiteY261" fmla="*/ 1221827 h 2333983"/>
                  <a:gd name="connsiteX262" fmla="*/ 608187 w 1126678"/>
                  <a:gd name="connsiteY262" fmla="*/ 1221846 h 2333983"/>
                  <a:gd name="connsiteX263" fmla="*/ 607646 w 1126678"/>
                  <a:gd name="connsiteY263" fmla="*/ 1226239 h 2333983"/>
                  <a:gd name="connsiteX264" fmla="*/ 606517 w 1126678"/>
                  <a:gd name="connsiteY264" fmla="*/ 1237359 h 2333983"/>
                  <a:gd name="connsiteX265" fmla="*/ 606128 w 1126678"/>
                  <a:gd name="connsiteY265" fmla="*/ 1242321 h 2333983"/>
                  <a:gd name="connsiteX266" fmla="*/ 605663 w 1126678"/>
                  <a:gd name="connsiteY266" fmla="*/ 1255869 h 2333983"/>
                  <a:gd name="connsiteX267" fmla="*/ 605663 w 1126678"/>
                  <a:gd name="connsiteY267" fmla="*/ 1255888 h 2333983"/>
                  <a:gd name="connsiteX268" fmla="*/ 605663 w 1126678"/>
                  <a:gd name="connsiteY268" fmla="*/ 1257539 h 2333983"/>
                  <a:gd name="connsiteX269" fmla="*/ 605663 w 1126678"/>
                  <a:gd name="connsiteY269" fmla="*/ 1257795 h 2333983"/>
                  <a:gd name="connsiteX270" fmla="*/ 605663 w 1126678"/>
                  <a:gd name="connsiteY270" fmla="*/ 1258023 h 2333983"/>
                  <a:gd name="connsiteX271" fmla="*/ 605663 w 1126678"/>
                  <a:gd name="connsiteY271" fmla="*/ 1258108 h 2333983"/>
                  <a:gd name="connsiteX272" fmla="*/ 605663 w 1126678"/>
                  <a:gd name="connsiteY272" fmla="*/ 1259484 h 2333983"/>
                  <a:gd name="connsiteX273" fmla="*/ 606128 w 1126678"/>
                  <a:gd name="connsiteY273" fmla="*/ 1273383 h 2333983"/>
                  <a:gd name="connsiteX274" fmla="*/ 606128 w 1126678"/>
                  <a:gd name="connsiteY274" fmla="*/ 1273877 h 2333983"/>
                  <a:gd name="connsiteX275" fmla="*/ 606441 w 1126678"/>
                  <a:gd name="connsiteY275" fmla="*/ 1278089 h 2333983"/>
                  <a:gd name="connsiteX276" fmla="*/ 606441 w 1126678"/>
                  <a:gd name="connsiteY276" fmla="*/ 1278345 h 2333983"/>
                  <a:gd name="connsiteX277" fmla="*/ 607523 w 1126678"/>
                  <a:gd name="connsiteY277" fmla="*/ 1289228 h 2333983"/>
                  <a:gd name="connsiteX278" fmla="*/ 607523 w 1126678"/>
                  <a:gd name="connsiteY278" fmla="*/ 1289313 h 2333983"/>
                  <a:gd name="connsiteX279" fmla="*/ 608111 w 1126678"/>
                  <a:gd name="connsiteY279" fmla="*/ 1294038 h 2333983"/>
                  <a:gd name="connsiteX280" fmla="*/ 610227 w 1126678"/>
                  <a:gd name="connsiteY280" fmla="*/ 1306675 h 2333983"/>
                  <a:gd name="connsiteX281" fmla="*/ 610227 w 1126678"/>
                  <a:gd name="connsiteY281" fmla="*/ 1306751 h 2333983"/>
                  <a:gd name="connsiteX282" fmla="*/ 610635 w 1126678"/>
                  <a:gd name="connsiteY282" fmla="*/ 1308962 h 2333983"/>
                  <a:gd name="connsiteX283" fmla="*/ 610635 w 1126678"/>
                  <a:gd name="connsiteY283" fmla="*/ 1309142 h 2333983"/>
                  <a:gd name="connsiteX284" fmla="*/ 614136 w 1126678"/>
                  <a:gd name="connsiteY284" fmla="*/ 1324152 h 2333983"/>
                  <a:gd name="connsiteX285" fmla="*/ 614990 w 1126678"/>
                  <a:gd name="connsiteY285" fmla="*/ 1327197 h 2333983"/>
                  <a:gd name="connsiteX286" fmla="*/ 618690 w 1126678"/>
                  <a:gd name="connsiteY286" fmla="*/ 1339512 h 2333983"/>
                  <a:gd name="connsiteX287" fmla="*/ 618690 w 1126678"/>
                  <a:gd name="connsiteY287" fmla="*/ 1339446 h 2333983"/>
                  <a:gd name="connsiteX288" fmla="*/ 619733 w 1126678"/>
                  <a:gd name="connsiteY288" fmla="*/ 1342501 h 2333983"/>
                  <a:gd name="connsiteX289" fmla="*/ 619733 w 1126678"/>
                  <a:gd name="connsiteY289" fmla="*/ 1342520 h 2333983"/>
                  <a:gd name="connsiteX290" fmla="*/ 624164 w 1126678"/>
                  <a:gd name="connsiteY290" fmla="*/ 1354360 h 2333983"/>
                  <a:gd name="connsiteX291" fmla="*/ 624164 w 1126678"/>
                  <a:gd name="connsiteY291" fmla="*/ 1354484 h 2333983"/>
                  <a:gd name="connsiteX292" fmla="*/ 625331 w 1126678"/>
                  <a:gd name="connsiteY292" fmla="*/ 1357415 h 2333983"/>
                  <a:gd name="connsiteX293" fmla="*/ 625435 w 1126678"/>
                  <a:gd name="connsiteY293" fmla="*/ 1357643 h 2333983"/>
                  <a:gd name="connsiteX294" fmla="*/ 626868 w 1126678"/>
                  <a:gd name="connsiteY294" fmla="*/ 1360859 h 2333983"/>
                  <a:gd name="connsiteX295" fmla="*/ 626868 w 1126678"/>
                  <a:gd name="connsiteY295" fmla="*/ 1360954 h 2333983"/>
                  <a:gd name="connsiteX296" fmla="*/ 636204 w 1126678"/>
                  <a:gd name="connsiteY296" fmla="*/ 1380242 h 2333983"/>
                  <a:gd name="connsiteX297" fmla="*/ 636204 w 1126678"/>
                  <a:gd name="connsiteY297" fmla="*/ 1380318 h 2333983"/>
                  <a:gd name="connsiteX298" fmla="*/ 637352 w 1126678"/>
                  <a:gd name="connsiteY298" fmla="*/ 1382510 h 2333983"/>
                  <a:gd name="connsiteX299" fmla="*/ 649895 w 1126678"/>
                  <a:gd name="connsiteY299" fmla="*/ 1403184 h 2333983"/>
                  <a:gd name="connsiteX300" fmla="*/ 700208 w 1126678"/>
                  <a:gd name="connsiteY300" fmla="*/ 1458554 h 2333983"/>
                  <a:gd name="connsiteX301" fmla="*/ 717684 w 1126678"/>
                  <a:gd name="connsiteY301" fmla="*/ 1470954 h 2333983"/>
                  <a:gd name="connsiteX302" fmla="*/ 715587 w 1126678"/>
                  <a:gd name="connsiteY302" fmla="*/ 1823770 h 2333983"/>
                  <a:gd name="connsiteX303" fmla="*/ 609335 w 1126678"/>
                  <a:gd name="connsiteY303" fmla="*/ 1998001 h 2333983"/>
                  <a:gd name="connsiteX304" fmla="*/ 401205 w 1126678"/>
                  <a:gd name="connsiteY304" fmla="*/ 1998001 h 2333983"/>
                  <a:gd name="connsiteX305" fmla="*/ 296746 w 1126678"/>
                  <a:gd name="connsiteY305" fmla="*/ 1822442 h 2333983"/>
                  <a:gd name="connsiteX306" fmla="*/ 296613 w 1126678"/>
                  <a:gd name="connsiteY306" fmla="*/ 1221733 h 2333983"/>
                  <a:gd name="connsiteX307" fmla="*/ 407277 w 1126678"/>
                  <a:gd name="connsiteY307" fmla="*/ 1221733 h 2333983"/>
                  <a:gd name="connsiteX308" fmla="*/ 428036 w 1126678"/>
                  <a:gd name="connsiteY308" fmla="*/ 1200983 h 2333983"/>
                  <a:gd name="connsiteX309" fmla="*/ 407277 w 1126678"/>
                  <a:gd name="connsiteY309" fmla="*/ 1180224 h 2333983"/>
                  <a:gd name="connsiteX310" fmla="*/ 296594 w 1126678"/>
                  <a:gd name="connsiteY310" fmla="*/ 1180224 h 2333983"/>
                  <a:gd name="connsiteX311" fmla="*/ 296518 w 1126678"/>
                  <a:gd name="connsiteY311" fmla="*/ 876919 h 2333983"/>
                  <a:gd name="connsiteX312" fmla="*/ 407277 w 1126678"/>
                  <a:gd name="connsiteY312" fmla="*/ 876919 h 2333983"/>
                  <a:gd name="connsiteX313" fmla="*/ 428036 w 1126678"/>
                  <a:gd name="connsiteY313" fmla="*/ 856165 h 2333983"/>
                  <a:gd name="connsiteX314" fmla="*/ 407277 w 1126678"/>
                  <a:gd name="connsiteY314" fmla="*/ 835410 h 2333983"/>
                  <a:gd name="connsiteX315" fmla="*/ 296518 w 1126678"/>
                  <a:gd name="connsiteY315" fmla="*/ 835410 h 2333983"/>
                  <a:gd name="connsiteX316" fmla="*/ 296452 w 1126678"/>
                  <a:gd name="connsiteY316" fmla="*/ 532122 h 2333983"/>
                  <a:gd name="connsiteX317" fmla="*/ 407277 w 1126678"/>
                  <a:gd name="connsiteY317" fmla="*/ 532122 h 2333983"/>
                  <a:gd name="connsiteX318" fmla="*/ 428036 w 1126678"/>
                  <a:gd name="connsiteY318" fmla="*/ 511367 h 2333983"/>
                  <a:gd name="connsiteX319" fmla="*/ 407277 w 1126678"/>
                  <a:gd name="connsiteY319" fmla="*/ 490613 h 2333983"/>
                  <a:gd name="connsiteX320" fmla="*/ 296452 w 1126678"/>
                  <a:gd name="connsiteY320" fmla="*/ 490613 h 2333983"/>
                  <a:gd name="connsiteX321" fmla="*/ 296376 w 1126678"/>
                  <a:gd name="connsiteY321" fmla="*/ 187286 h 2333983"/>
                  <a:gd name="connsiteX322" fmla="*/ 407277 w 1126678"/>
                  <a:gd name="connsiteY322" fmla="*/ 187286 h 2333983"/>
                  <a:gd name="connsiteX323" fmla="*/ 428036 w 1126678"/>
                  <a:gd name="connsiteY323" fmla="*/ 166532 h 2333983"/>
                  <a:gd name="connsiteX324" fmla="*/ 407277 w 1126678"/>
                  <a:gd name="connsiteY324" fmla="*/ 145778 h 2333983"/>
                  <a:gd name="connsiteX325" fmla="*/ 296357 w 1126678"/>
                  <a:gd name="connsiteY325" fmla="*/ 145778 h 2333983"/>
                  <a:gd name="connsiteX326" fmla="*/ 296357 w 1126678"/>
                  <a:gd name="connsiteY326" fmla="*/ 128026 h 2333983"/>
                  <a:gd name="connsiteX327" fmla="*/ 251530 w 1126678"/>
                  <a:gd name="connsiteY327" fmla="*/ 39561 h 2333983"/>
                  <a:gd name="connsiteX328" fmla="*/ 148111 w 1126678"/>
                  <a:gd name="connsiteY328" fmla="*/ -94 h 2333983"/>
                  <a:gd name="connsiteX329" fmla="*/ 1032294 w 1126678"/>
                  <a:gd name="connsiteY329" fmla="*/ 1145319 h 2333983"/>
                  <a:gd name="connsiteX330" fmla="*/ 1032351 w 1126678"/>
                  <a:gd name="connsiteY330" fmla="*/ 1145319 h 2333983"/>
                  <a:gd name="connsiteX331" fmla="*/ 1033223 w 1126678"/>
                  <a:gd name="connsiteY331" fmla="*/ 1146572 h 2333983"/>
                  <a:gd name="connsiteX332" fmla="*/ 1032540 w 1126678"/>
                  <a:gd name="connsiteY332" fmla="*/ 1145708 h 2333983"/>
                  <a:gd name="connsiteX333" fmla="*/ 1032408 w 1126678"/>
                  <a:gd name="connsiteY333" fmla="*/ 1145499 h 2333983"/>
                  <a:gd name="connsiteX334" fmla="*/ 1032294 w 1126678"/>
                  <a:gd name="connsiteY334" fmla="*/ 1145319 h 233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1126678" h="2333983">
                    <a:moveTo>
                      <a:pt x="148111" y="-94"/>
                    </a:moveTo>
                    <a:cubicBezTo>
                      <a:pt x="107385" y="-52"/>
                      <a:pt x="71154" y="16236"/>
                      <a:pt x="44710" y="39561"/>
                    </a:cubicBezTo>
                    <a:cubicBezTo>
                      <a:pt x="18232" y="62916"/>
                      <a:pt x="-106" y="93742"/>
                      <a:pt x="-97" y="128044"/>
                    </a:cubicBezTo>
                    <a:lnTo>
                      <a:pt x="-97" y="1827651"/>
                    </a:lnTo>
                    <a:cubicBezTo>
                      <a:pt x="-97" y="2008466"/>
                      <a:pt x="96416" y="2175667"/>
                      <a:pt x="253012" y="2266084"/>
                    </a:cubicBezTo>
                    <a:cubicBezTo>
                      <a:pt x="409601" y="2356492"/>
                      <a:pt x="602694" y="2356492"/>
                      <a:pt x="759287" y="2266084"/>
                    </a:cubicBezTo>
                    <a:cubicBezTo>
                      <a:pt x="915880" y="2175667"/>
                      <a:pt x="1012332" y="2008656"/>
                      <a:pt x="1013575" y="1829653"/>
                    </a:cubicBezTo>
                    <a:cubicBezTo>
                      <a:pt x="1013575" y="1829615"/>
                      <a:pt x="1013575" y="1829577"/>
                      <a:pt x="1013575" y="1829539"/>
                    </a:cubicBezTo>
                    <a:lnTo>
                      <a:pt x="1014713" y="1470138"/>
                    </a:lnTo>
                    <a:cubicBezTo>
                      <a:pt x="1041241" y="1451542"/>
                      <a:pt x="1064647" y="1429417"/>
                      <a:pt x="1082294" y="1403203"/>
                    </a:cubicBezTo>
                    <a:lnTo>
                      <a:pt x="1082294" y="1403184"/>
                    </a:lnTo>
                    <a:cubicBezTo>
                      <a:pt x="1086829" y="1396438"/>
                      <a:pt x="1091013" y="1389512"/>
                      <a:pt x="1094855" y="1382472"/>
                    </a:cubicBezTo>
                    <a:cubicBezTo>
                      <a:pt x="1094855" y="1382453"/>
                      <a:pt x="1094855" y="1382444"/>
                      <a:pt x="1094855" y="1382434"/>
                    </a:cubicBezTo>
                    <a:cubicBezTo>
                      <a:pt x="1095235" y="1381742"/>
                      <a:pt x="1095586" y="1381059"/>
                      <a:pt x="1095946" y="1380394"/>
                    </a:cubicBezTo>
                    <a:cubicBezTo>
                      <a:pt x="1095946" y="1380347"/>
                      <a:pt x="1095946" y="1380309"/>
                      <a:pt x="1095946" y="1380262"/>
                    </a:cubicBezTo>
                    <a:cubicBezTo>
                      <a:pt x="1099381" y="1373819"/>
                      <a:pt x="1102616" y="1367188"/>
                      <a:pt x="1105548" y="1360347"/>
                    </a:cubicBezTo>
                    <a:lnTo>
                      <a:pt x="1105662" y="1360157"/>
                    </a:lnTo>
                    <a:cubicBezTo>
                      <a:pt x="1105529" y="1360470"/>
                      <a:pt x="1105889" y="1359835"/>
                      <a:pt x="1106772" y="1357586"/>
                    </a:cubicBezTo>
                    <a:cubicBezTo>
                      <a:pt x="1107616" y="1355508"/>
                      <a:pt x="1108271" y="1353763"/>
                      <a:pt x="1108717" y="1352615"/>
                    </a:cubicBezTo>
                    <a:lnTo>
                      <a:pt x="1108717" y="1352539"/>
                    </a:lnTo>
                    <a:cubicBezTo>
                      <a:pt x="1109865" y="1349616"/>
                      <a:pt x="1111032" y="1346561"/>
                      <a:pt x="1112142" y="1343374"/>
                    </a:cubicBezTo>
                    <a:cubicBezTo>
                      <a:pt x="1112142" y="1343364"/>
                      <a:pt x="1112142" y="1343355"/>
                      <a:pt x="1112142" y="1343355"/>
                    </a:cubicBezTo>
                    <a:cubicBezTo>
                      <a:pt x="1112682" y="1341789"/>
                      <a:pt x="1113233" y="1340205"/>
                      <a:pt x="1113774" y="1338554"/>
                    </a:cubicBezTo>
                    <a:cubicBezTo>
                      <a:pt x="1113774" y="1338544"/>
                      <a:pt x="1113774" y="1338535"/>
                      <a:pt x="1113774" y="1338535"/>
                    </a:cubicBezTo>
                    <a:cubicBezTo>
                      <a:pt x="1114931" y="1334987"/>
                      <a:pt x="1115975" y="1331486"/>
                      <a:pt x="1116942" y="1328041"/>
                    </a:cubicBezTo>
                    <a:cubicBezTo>
                      <a:pt x="1116942" y="1328032"/>
                      <a:pt x="1116942" y="1328023"/>
                      <a:pt x="1116942" y="1328004"/>
                    </a:cubicBezTo>
                    <a:cubicBezTo>
                      <a:pt x="1117142" y="1327292"/>
                      <a:pt x="1117588" y="1325926"/>
                      <a:pt x="1118128" y="1323914"/>
                    </a:cubicBezTo>
                    <a:cubicBezTo>
                      <a:pt x="1118128" y="1323867"/>
                      <a:pt x="1118128" y="1323810"/>
                      <a:pt x="1118128" y="1323763"/>
                    </a:cubicBezTo>
                    <a:cubicBezTo>
                      <a:pt x="1119371" y="1319047"/>
                      <a:pt x="1120510" y="1314247"/>
                      <a:pt x="1121496" y="1309332"/>
                    </a:cubicBezTo>
                    <a:cubicBezTo>
                      <a:pt x="1121933" y="1307169"/>
                      <a:pt x="1122094" y="1305992"/>
                      <a:pt x="1122132" y="1305831"/>
                    </a:cubicBezTo>
                    <a:cubicBezTo>
                      <a:pt x="1122132" y="1305793"/>
                      <a:pt x="1122132" y="1305765"/>
                      <a:pt x="1122132" y="1305736"/>
                    </a:cubicBezTo>
                    <a:cubicBezTo>
                      <a:pt x="1122834" y="1301922"/>
                      <a:pt x="1123498" y="1298013"/>
                      <a:pt x="1124058" y="1293990"/>
                    </a:cubicBezTo>
                    <a:cubicBezTo>
                      <a:pt x="1124295" y="1292311"/>
                      <a:pt x="1124485" y="1290812"/>
                      <a:pt x="1124656" y="1289484"/>
                    </a:cubicBezTo>
                    <a:lnTo>
                      <a:pt x="1124656" y="1289446"/>
                    </a:lnTo>
                    <a:cubicBezTo>
                      <a:pt x="1125121" y="1285651"/>
                      <a:pt x="1125481" y="1281951"/>
                      <a:pt x="1125766" y="1278307"/>
                    </a:cubicBezTo>
                    <a:lnTo>
                      <a:pt x="1125766" y="1278108"/>
                    </a:lnTo>
                    <a:cubicBezTo>
                      <a:pt x="1125880" y="1276685"/>
                      <a:pt x="1125994" y="1275110"/>
                      <a:pt x="1126079" y="1273421"/>
                    </a:cubicBezTo>
                    <a:lnTo>
                      <a:pt x="1126079" y="1273364"/>
                    </a:lnTo>
                    <a:cubicBezTo>
                      <a:pt x="1126345" y="1268896"/>
                      <a:pt x="1126544" y="1264380"/>
                      <a:pt x="1126582" y="1259759"/>
                    </a:cubicBezTo>
                    <a:lnTo>
                      <a:pt x="1126582" y="1259740"/>
                    </a:lnTo>
                    <a:cubicBezTo>
                      <a:pt x="1126582" y="1258886"/>
                      <a:pt x="1126582" y="1258317"/>
                      <a:pt x="1126582" y="1258032"/>
                    </a:cubicBezTo>
                    <a:cubicBezTo>
                      <a:pt x="1126582" y="1258108"/>
                      <a:pt x="1126582" y="1257833"/>
                      <a:pt x="1126582" y="1257795"/>
                    </a:cubicBezTo>
                    <a:cubicBezTo>
                      <a:pt x="1126582" y="1257757"/>
                      <a:pt x="1126582" y="1257482"/>
                      <a:pt x="1126582" y="1257558"/>
                    </a:cubicBezTo>
                    <a:lnTo>
                      <a:pt x="1126582" y="1256106"/>
                    </a:lnTo>
                    <a:cubicBezTo>
                      <a:pt x="1126582" y="1251258"/>
                      <a:pt x="1126364" y="1246600"/>
                      <a:pt x="1126098" y="1242197"/>
                    </a:cubicBezTo>
                    <a:cubicBezTo>
                      <a:pt x="1126098" y="1242027"/>
                      <a:pt x="1126098" y="1241856"/>
                      <a:pt x="1126098" y="1241695"/>
                    </a:cubicBezTo>
                    <a:cubicBezTo>
                      <a:pt x="1125975" y="1240196"/>
                      <a:pt x="1125861" y="1238801"/>
                      <a:pt x="1125766" y="1237482"/>
                    </a:cubicBezTo>
                    <a:cubicBezTo>
                      <a:pt x="1125766" y="1237397"/>
                      <a:pt x="1125766" y="1237311"/>
                      <a:pt x="1125766" y="1237226"/>
                    </a:cubicBezTo>
                    <a:cubicBezTo>
                      <a:pt x="1125472" y="1233545"/>
                      <a:pt x="1125102" y="1229949"/>
                      <a:pt x="1124684" y="1226438"/>
                    </a:cubicBezTo>
                    <a:cubicBezTo>
                      <a:pt x="1124684" y="1226438"/>
                      <a:pt x="1124684" y="1226429"/>
                      <a:pt x="1124684" y="1226419"/>
                    </a:cubicBezTo>
                    <a:cubicBezTo>
                      <a:pt x="1124552" y="1225224"/>
                      <a:pt x="1124362" y="1223602"/>
                      <a:pt x="1124077" y="1221628"/>
                    </a:cubicBezTo>
                    <a:lnTo>
                      <a:pt x="1124077" y="1221495"/>
                    </a:lnTo>
                    <a:cubicBezTo>
                      <a:pt x="1123489" y="1217283"/>
                      <a:pt x="1122787" y="1213089"/>
                      <a:pt x="1121980" y="1208915"/>
                    </a:cubicBezTo>
                    <a:cubicBezTo>
                      <a:pt x="1121990" y="1208924"/>
                      <a:pt x="1121876" y="1208213"/>
                      <a:pt x="1121629" y="1206818"/>
                    </a:cubicBezTo>
                    <a:cubicBezTo>
                      <a:pt x="1121591" y="1206695"/>
                      <a:pt x="1121544" y="1206571"/>
                      <a:pt x="1121496" y="1206448"/>
                    </a:cubicBezTo>
                    <a:cubicBezTo>
                      <a:pt x="1120453" y="1201249"/>
                      <a:pt x="1119248" y="1196268"/>
                      <a:pt x="1117977" y="1191458"/>
                    </a:cubicBezTo>
                    <a:cubicBezTo>
                      <a:pt x="1117977" y="1191439"/>
                      <a:pt x="1117977" y="1191420"/>
                      <a:pt x="1117977" y="1191401"/>
                    </a:cubicBezTo>
                    <a:cubicBezTo>
                      <a:pt x="1117531" y="1189712"/>
                      <a:pt x="1117256" y="1188725"/>
                      <a:pt x="1117180" y="1188450"/>
                    </a:cubicBezTo>
                    <a:cubicBezTo>
                      <a:pt x="1117151" y="1188327"/>
                      <a:pt x="1117113" y="1188203"/>
                      <a:pt x="1117075" y="1188080"/>
                    </a:cubicBezTo>
                    <a:cubicBezTo>
                      <a:pt x="1116070" y="1184522"/>
                      <a:pt x="1114978" y="1180775"/>
                      <a:pt x="1113698" y="1176875"/>
                    </a:cubicBezTo>
                    <a:cubicBezTo>
                      <a:pt x="1113109" y="1175072"/>
                      <a:pt x="1112578" y="1173545"/>
                      <a:pt x="1112161" y="1172331"/>
                    </a:cubicBezTo>
                    <a:cubicBezTo>
                      <a:pt x="1112161" y="1172312"/>
                      <a:pt x="1112161" y="1172283"/>
                      <a:pt x="1112161" y="1172255"/>
                    </a:cubicBezTo>
                    <a:cubicBezTo>
                      <a:pt x="1110927" y="1168697"/>
                      <a:pt x="1109618" y="1165272"/>
                      <a:pt x="1108309" y="1161970"/>
                    </a:cubicBezTo>
                    <a:lnTo>
                      <a:pt x="1108309" y="1161866"/>
                    </a:lnTo>
                    <a:cubicBezTo>
                      <a:pt x="1107920" y="1160879"/>
                      <a:pt x="1107445" y="1159560"/>
                      <a:pt x="1106753" y="1157881"/>
                    </a:cubicBezTo>
                    <a:cubicBezTo>
                      <a:pt x="1106753" y="1157871"/>
                      <a:pt x="1106753" y="1157871"/>
                      <a:pt x="1106753" y="1157862"/>
                    </a:cubicBezTo>
                    <a:cubicBezTo>
                      <a:pt x="1105870" y="1155718"/>
                      <a:pt x="1105349" y="1154664"/>
                      <a:pt x="1105320" y="1154617"/>
                    </a:cubicBezTo>
                    <a:lnTo>
                      <a:pt x="1105320" y="1154788"/>
                    </a:lnTo>
                    <a:cubicBezTo>
                      <a:pt x="1102550" y="1148355"/>
                      <a:pt x="1099542" y="1142112"/>
                      <a:pt x="1096316" y="1136031"/>
                    </a:cubicBezTo>
                    <a:cubicBezTo>
                      <a:pt x="1096316" y="1135983"/>
                      <a:pt x="1096316" y="1135936"/>
                      <a:pt x="1096316" y="1135879"/>
                    </a:cubicBezTo>
                    <a:cubicBezTo>
                      <a:pt x="1096098" y="1135461"/>
                      <a:pt x="1095538" y="1134361"/>
                      <a:pt x="1094599" y="1132625"/>
                    </a:cubicBezTo>
                    <a:cubicBezTo>
                      <a:pt x="1094599" y="1132615"/>
                      <a:pt x="1094599" y="1132606"/>
                      <a:pt x="1094599" y="1132606"/>
                    </a:cubicBezTo>
                    <a:cubicBezTo>
                      <a:pt x="1091193" y="1126401"/>
                      <a:pt x="1087436" y="1120357"/>
                      <a:pt x="1083518" y="1114408"/>
                    </a:cubicBezTo>
                    <a:cubicBezTo>
                      <a:pt x="1083518" y="1114361"/>
                      <a:pt x="1083518" y="1114304"/>
                      <a:pt x="1083404" y="1114257"/>
                    </a:cubicBezTo>
                    <a:cubicBezTo>
                      <a:pt x="1083356" y="1114219"/>
                      <a:pt x="1083318" y="1114181"/>
                      <a:pt x="1083271" y="1114143"/>
                    </a:cubicBezTo>
                    <a:cubicBezTo>
                      <a:pt x="1083261" y="1114133"/>
                      <a:pt x="1083271" y="1114105"/>
                      <a:pt x="1083271" y="1114095"/>
                    </a:cubicBezTo>
                    <a:cubicBezTo>
                      <a:pt x="1083157" y="1113981"/>
                      <a:pt x="1083148" y="1113887"/>
                      <a:pt x="1083072" y="1113773"/>
                    </a:cubicBezTo>
                    <a:cubicBezTo>
                      <a:pt x="1082844" y="1113384"/>
                      <a:pt x="1082607" y="1112995"/>
                      <a:pt x="1082360" y="1112606"/>
                    </a:cubicBezTo>
                    <a:cubicBezTo>
                      <a:pt x="1082360" y="1112596"/>
                      <a:pt x="1082360" y="1112587"/>
                      <a:pt x="1082360" y="1112568"/>
                    </a:cubicBezTo>
                    <a:cubicBezTo>
                      <a:pt x="1082360" y="1112568"/>
                      <a:pt x="1082360" y="1112549"/>
                      <a:pt x="1082360" y="1112549"/>
                    </a:cubicBezTo>
                    <a:cubicBezTo>
                      <a:pt x="1082360" y="1112492"/>
                      <a:pt x="1082370" y="1112520"/>
                      <a:pt x="1082256" y="1112464"/>
                    </a:cubicBezTo>
                    <a:cubicBezTo>
                      <a:pt x="1082208" y="1112388"/>
                      <a:pt x="1082170" y="1112312"/>
                      <a:pt x="1082123" y="1112236"/>
                    </a:cubicBezTo>
                    <a:cubicBezTo>
                      <a:pt x="1081592" y="1111458"/>
                      <a:pt x="1080975" y="1110784"/>
                      <a:pt x="1080434" y="1110016"/>
                    </a:cubicBezTo>
                    <a:cubicBezTo>
                      <a:pt x="1080671" y="1110300"/>
                      <a:pt x="1080975" y="1110765"/>
                      <a:pt x="1081402" y="1111382"/>
                    </a:cubicBezTo>
                    <a:cubicBezTo>
                      <a:pt x="1080368" y="1110035"/>
                      <a:pt x="1079248" y="1108659"/>
                      <a:pt x="1079011" y="1108403"/>
                    </a:cubicBezTo>
                    <a:cubicBezTo>
                      <a:pt x="1078669" y="1108052"/>
                      <a:pt x="1079011" y="1108346"/>
                      <a:pt x="1080434" y="1110016"/>
                    </a:cubicBezTo>
                    <a:cubicBezTo>
                      <a:pt x="1076278" y="1103991"/>
                      <a:pt x="1071971" y="1098118"/>
                      <a:pt x="1067408" y="1092558"/>
                    </a:cubicBezTo>
                    <a:cubicBezTo>
                      <a:pt x="1067313" y="1092435"/>
                      <a:pt x="1067218" y="1092312"/>
                      <a:pt x="1067113" y="1092188"/>
                    </a:cubicBezTo>
                    <a:lnTo>
                      <a:pt x="1066943" y="1091999"/>
                    </a:lnTo>
                    <a:cubicBezTo>
                      <a:pt x="1066146" y="1091031"/>
                      <a:pt x="1065112" y="1090253"/>
                      <a:pt x="1064296" y="1089295"/>
                    </a:cubicBezTo>
                    <a:cubicBezTo>
                      <a:pt x="1049941" y="1072407"/>
                      <a:pt x="1032939" y="1057710"/>
                      <a:pt x="1014324" y="1044731"/>
                    </a:cubicBezTo>
                    <a:lnTo>
                      <a:pt x="1014324" y="838783"/>
                    </a:lnTo>
                    <a:cubicBezTo>
                      <a:pt x="1014324" y="822240"/>
                      <a:pt x="1000918" y="808824"/>
                      <a:pt x="984372" y="808819"/>
                    </a:cubicBezTo>
                    <a:cubicBezTo>
                      <a:pt x="984372" y="808819"/>
                      <a:pt x="984362" y="808819"/>
                      <a:pt x="984353" y="808819"/>
                    </a:cubicBezTo>
                    <a:cubicBezTo>
                      <a:pt x="967816" y="808825"/>
                      <a:pt x="954410" y="822240"/>
                      <a:pt x="954410" y="838783"/>
                    </a:cubicBezTo>
                    <a:lnTo>
                      <a:pt x="954410" y="1059930"/>
                    </a:lnTo>
                    <a:cubicBezTo>
                      <a:pt x="954410" y="1070471"/>
                      <a:pt x="959960" y="1080243"/>
                      <a:pt x="969011" y="1085651"/>
                    </a:cubicBezTo>
                    <a:cubicBezTo>
                      <a:pt x="989011" y="1097587"/>
                      <a:pt x="1006393" y="1112777"/>
                      <a:pt x="1020861" y="1130329"/>
                    </a:cubicBezTo>
                    <a:cubicBezTo>
                      <a:pt x="1020975" y="1130452"/>
                      <a:pt x="1021079" y="1130585"/>
                      <a:pt x="1021193" y="1130718"/>
                    </a:cubicBezTo>
                    <a:cubicBezTo>
                      <a:pt x="1025197" y="1135594"/>
                      <a:pt x="1028916" y="1140556"/>
                      <a:pt x="1032332" y="1145613"/>
                    </a:cubicBezTo>
                    <a:cubicBezTo>
                      <a:pt x="1032332" y="1145651"/>
                      <a:pt x="1032322" y="1145689"/>
                      <a:pt x="1032445" y="1145727"/>
                    </a:cubicBezTo>
                    <a:cubicBezTo>
                      <a:pt x="1032445" y="1145737"/>
                      <a:pt x="1032445" y="1145746"/>
                      <a:pt x="1032445" y="1145756"/>
                    </a:cubicBezTo>
                    <a:cubicBezTo>
                      <a:pt x="1032484" y="1145822"/>
                      <a:pt x="1032531" y="1145888"/>
                      <a:pt x="1032569" y="1145945"/>
                    </a:cubicBezTo>
                    <a:cubicBezTo>
                      <a:pt x="1035937" y="1150945"/>
                      <a:pt x="1039077" y="1156107"/>
                      <a:pt x="1042009" y="1161439"/>
                    </a:cubicBezTo>
                    <a:cubicBezTo>
                      <a:pt x="1042161" y="1161723"/>
                      <a:pt x="1042607" y="1162644"/>
                      <a:pt x="1043451" y="1164219"/>
                    </a:cubicBezTo>
                    <a:cubicBezTo>
                      <a:pt x="1045956" y="1168953"/>
                      <a:pt x="1048252" y="1173687"/>
                      <a:pt x="1050330" y="1178507"/>
                    </a:cubicBezTo>
                    <a:cubicBezTo>
                      <a:pt x="1050368" y="1178564"/>
                      <a:pt x="1050415" y="1178611"/>
                      <a:pt x="1050453" y="1178668"/>
                    </a:cubicBezTo>
                    <a:cubicBezTo>
                      <a:pt x="1051222" y="1180433"/>
                      <a:pt x="1051544" y="1181125"/>
                      <a:pt x="1051421" y="1180803"/>
                    </a:cubicBezTo>
                    <a:cubicBezTo>
                      <a:pt x="1051686" y="1181458"/>
                      <a:pt x="1052075" y="1182482"/>
                      <a:pt x="1052626" y="1183877"/>
                    </a:cubicBezTo>
                    <a:cubicBezTo>
                      <a:pt x="1052626" y="1183924"/>
                      <a:pt x="1052626" y="1183972"/>
                      <a:pt x="1052626" y="1184029"/>
                    </a:cubicBezTo>
                    <a:cubicBezTo>
                      <a:pt x="1053707" y="1186742"/>
                      <a:pt x="1054694" y="1189351"/>
                      <a:pt x="1055586" y="1191922"/>
                    </a:cubicBezTo>
                    <a:cubicBezTo>
                      <a:pt x="1056098" y="1193384"/>
                      <a:pt x="1056506" y="1194569"/>
                      <a:pt x="1056791" y="1195461"/>
                    </a:cubicBezTo>
                    <a:cubicBezTo>
                      <a:pt x="1056791" y="1195490"/>
                      <a:pt x="1056791" y="1195518"/>
                      <a:pt x="1056791" y="1195556"/>
                    </a:cubicBezTo>
                    <a:cubicBezTo>
                      <a:pt x="1057673" y="1198232"/>
                      <a:pt x="1058508" y="1201154"/>
                      <a:pt x="1059390" y="1204294"/>
                    </a:cubicBezTo>
                    <a:cubicBezTo>
                      <a:pt x="1059741" y="1205594"/>
                      <a:pt x="1060036" y="1206571"/>
                      <a:pt x="1060111" y="1206799"/>
                    </a:cubicBezTo>
                    <a:cubicBezTo>
                      <a:pt x="1061146" y="1210727"/>
                      <a:pt x="1062037" y="1214550"/>
                      <a:pt x="1062796" y="1218289"/>
                    </a:cubicBezTo>
                    <a:cubicBezTo>
                      <a:pt x="1062796" y="1218298"/>
                      <a:pt x="1062796" y="1218336"/>
                      <a:pt x="1062796" y="1218345"/>
                    </a:cubicBezTo>
                    <a:cubicBezTo>
                      <a:pt x="1062796" y="1218535"/>
                      <a:pt x="1062920" y="1218877"/>
                      <a:pt x="1063091" y="1220015"/>
                    </a:cubicBezTo>
                    <a:cubicBezTo>
                      <a:pt x="1063091" y="1220063"/>
                      <a:pt x="1063091" y="1220110"/>
                      <a:pt x="1063091" y="1220158"/>
                    </a:cubicBezTo>
                    <a:cubicBezTo>
                      <a:pt x="1063717" y="1223374"/>
                      <a:pt x="1064248" y="1226628"/>
                      <a:pt x="1064704" y="1229930"/>
                    </a:cubicBezTo>
                    <a:cubicBezTo>
                      <a:pt x="1064704" y="1229968"/>
                      <a:pt x="1064704" y="1230015"/>
                      <a:pt x="1064704" y="1230053"/>
                    </a:cubicBezTo>
                    <a:cubicBezTo>
                      <a:pt x="1064827" y="1230774"/>
                      <a:pt x="1064922" y="1231922"/>
                      <a:pt x="1065112" y="1233488"/>
                    </a:cubicBezTo>
                    <a:cubicBezTo>
                      <a:pt x="1065453" y="1236381"/>
                      <a:pt x="1065738" y="1239209"/>
                      <a:pt x="1065965" y="1242008"/>
                    </a:cubicBezTo>
                    <a:lnTo>
                      <a:pt x="1065965" y="1241790"/>
                    </a:lnTo>
                    <a:cubicBezTo>
                      <a:pt x="1066079" y="1243383"/>
                      <a:pt x="1066193" y="1244873"/>
                      <a:pt x="1066297" y="1246306"/>
                    </a:cubicBezTo>
                    <a:cubicBezTo>
                      <a:pt x="1066307" y="1246353"/>
                      <a:pt x="1066297" y="1246391"/>
                      <a:pt x="1066297" y="1246438"/>
                    </a:cubicBezTo>
                    <a:cubicBezTo>
                      <a:pt x="1066497" y="1249807"/>
                      <a:pt x="1066610" y="1253042"/>
                      <a:pt x="1066610" y="1256106"/>
                    </a:cubicBezTo>
                    <a:lnTo>
                      <a:pt x="1066610" y="1257577"/>
                    </a:lnTo>
                    <a:cubicBezTo>
                      <a:pt x="1066610" y="1257805"/>
                      <a:pt x="1066610" y="1258032"/>
                      <a:pt x="1066610" y="1258260"/>
                    </a:cubicBezTo>
                    <a:lnTo>
                      <a:pt x="1066610" y="1259171"/>
                    </a:lnTo>
                    <a:cubicBezTo>
                      <a:pt x="1066610" y="1259190"/>
                      <a:pt x="1066610" y="1259209"/>
                      <a:pt x="1066610" y="1259218"/>
                    </a:cubicBezTo>
                    <a:cubicBezTo>
                      <a:pt x="1066610" y="1262710"/>
                      <a:pt x="1066440" y="1266211"/>
                      <a:pt x="1066222" y="1269749"/>
                    </a:cubicBezTo>
                    <a:cubicBezTo>
                      <a:pt x="1066222" y="1269863"/>
                      <a:pt x="1066222" y="1269987"/>
                      <a:pt x="1066222" y="1270101"/>
                    </a:cubicBezTo>
                    <a:cubicBezTo>
                      <a:pt x="1066222" y="1271011"/>
                      <a:pt x="1066108" y="1272064"/>
                      <a:pt x="1066003" y="1273307"/>
                    </a:cubicBezTo>
                    <a:cubicBezTo>
                      <a:pt x="1066003" y="1273364"/>
                      <a:pt x="1066003" y="1273431"/>
                      <a:pt x="1066003" y="1273488"/>
                    </a:cubicBezTo>
                    <a:cubicBezTo>
                      <a:pt x="1065766" y="1276476"/>
                      <a:pt x="1065491" y="1279351"/>
                      <a:pt x="1065149" y="1282093"/>
                    </a:cubicBezTo>
                    <a:cubicBezTo>
                      <a:pt x="1065149" y="1282093"/>
                      <a:pt x="1065149" y="1282102"/>
                      <a:pt x="1065149" y="1282112"/>
                    </a:cubicBezTo>
                    <a:cubicBezTo>
                      <a:pt x="1064988" y="1283440"/>
                      <a:pt x="1064846" y="1284588"/>
                      <a:pt x="1064704" y="1285556"/>
                    </a:cubicBezTo>
                    <a:cubicBezTo>
                      <a:pt x="1064704" y="1285575"/>
                      <a:pt x="1064704" y="1285603"/>
                      <a:pt x="1064704" y="1285632"/>
                    </a:cubicBezTo>
                    <a:cubicBezTo>
                      <a:pt x="1064286" y="1288620"/>
                      <a:pt x="1063802" y="1291666"/>
                      <a:pt x="1063223" y="1294768"/>
                    </a:cubicBezTo>
                    <a:cubicBezTo>
                      <a:pt x="1062882" y="1296571"/>
                      <a:pt x="1062730" y="1297548"/>
                      <a:pt x="1062740" y="1297491"/>
                    </a:cubicBezTo>
                    <a:cubicBezTo>
                      <a:pt x="1062009" y="1301125"/>
                      <a:pt x="1061136" y="1304749"/>
                      <a:pt x="1060187" y="1308402"/>
                    </a:cubicBezTo>
                    <a:cubicBezTo>
                      <a:pt x="1060045" y="1308933"/>
                      <a:pt x="1059703" y="1310110"/>
                      <a:pt x="1059201" y="1311922"/>
                    </a:cubicBezTo>
                    <a:cubicBezTo>
                      <a:pt x="1058423" y="1314711"/>
                      <a:pt x="1057597" y="1317396"/>
                      <a:pt x="1056753" y="1319968"/>
                    </a:cubicBezTo>
                    <a:cubicBezTo>
                      <a:pt x="1056364" y="1321163"/>
                      <a:pt x="1055956" y="1322406"/>
                      <a:pt x="1055510" y="1323668"/>
                    </a:cubicBezTo>
                    <a:cubicBezTo>
                      <a:pt x="1054723" y="1325935"/>
                      <a:pt x="1053840" y="1328260"/>
                      <a:pt x="1052882" y="1330698"/>
                    </a:cubicBezTo>
                    <a:cubicBezTo>
                      <a:pt x="1052882" y="1330717"/>
                      <a:pt x="1052882" y="1330745"/>
                      <a:pt x="1052882" y="1330764"/>
                    </a:cubicBezTo>
                    <a:cubicBezTo>
                      <a:pt x="1052085" y="1332804"/>
                      <a:pt x="1051544" y="1334256"/>
                      <a:pt x="1051193" y="1335091"/>
                    </a:cubicBezTo>
                    <a:cubicBezTo>
                      <a:pt x="1051117" y="1335271"/>
                      <a:pt x="1051032" y="1335461"/>
                      <a:pt x="1050956" y="1335641"/>
                    </a:cubicBezTo>
                    <a:cubicBezTo>
                      <a:pt x="1051440" y="1334427"/>
                      <a:pt x="1051354" y="1334702"/>
                      <a:pt x="1050605" y="1336419"/>
                    </a:cubicBezTo>
                    <a:cubicBezTo>
                      <a:pt x="1050558" y="1336485"/>
                      <a:pt x="1050519" y="1336543"/>
                      <a:pt x="1050472" y="1336609"/>
                    </a:cubicBezTo>
                    <a:cubicBezTo>
                      <a:pt x="1048242" y="1341818"/>
                      <a:pt x="1045747" y="1346988"/>
                      <a:pt x="1043024" y="1352102"/>
                    </a:cubicBezTo>
                    <a:cubicBezTo>
                      <a:pt x="1042702" y="1352681"/>
                      <a:pt x="1042408" y="1353250"/>
                      <a:pt x="1042113" y="1353801"/>
                    </a:cubicBezTo>
                    <a:cubicBezTo>
                      <a:pt x="1039115" y="1359313"/>
                      <a:pt x="1035890" y="1364635"/>
                      <a:pt x="1032445" y="1369759"/>
                    </a:cubicBezTo>
                    <a:cubicBezTo>
                      <a:pt x="1016241" y="1393829"/>
                      <a:pt x="994893" y="1414464"/>
                      <a:pt x="969258" y="1429834"/>
                    </a:cubicBezTo>
                    <a:cubicBezTo>
                      <a:pt x="960264" y="1435233"/>
                      <a:pt x="954742" y="1444939"/>
                      <a:pt x="954704" y="1455423"/>
                    </a:cubicBezTo>
                    <a:lnTo>
                      <a:pt x="953518" y="1829368"/>
                    </a:lnTo>
                    <a:cubicBezTo>
                      <a:pt x="952379" y="1987062"/>
                      <a:pt x="867304" y="2134453"/>
                      <a:pt x="729192" y="2214196"/>
                    </a:cubicBezTo>
                    <a:cubicBezTo>
                      <a:pt x="591052" y="2293949"/>
                      <a:pt x="420986" y="2293949"/>
                      <a:pt x="282846" y="2214196"/>
                    </a:cubicBezTo>
                    <a:cubicBezTo>
                      <a:pt x="144704" y="2134434"/>
                      <a:pt x="59664" y="1987176"/>
                      <a:pt x="59664" y="1827670"/>
                    </a:cubicBezTo>
                    <a:lnTo>
                      <a:pt x="59664" y="128063"/>
                    </a:lnTo>
                    <a:cubicBezTo>
                      <a:pt x="59660" y="117209"/>
                      <a:pt x="67810" y="98936"/>
                      <a:pt x="84180" y="84498"/>
                    </a:cubicBezTo>
                    <a:cubicBezTo>
                      <a:pt x="100550" y="70059"/>
                      <a:pt x="123510" y="59834"/>
                      <a:pt x="148111" y="59834"/>
                    </a:cubicBezTo>
                    <a:cubicBezTo>
                      <a:pt x="172714" y="59829"/>
                      <a:pt x="195648" y="70059"/>
                      <a:pt x="212022" y="84498"/>
                    </a:cubicBezTo>
                    <a:cubicBezTo>
                      <a:pt x="228396" y="98936"/>
                      <a:pt x="236559" y="117171"/>
                      <a:pt x="236556" y="128026"/>
                    </a:cubicBezTo>
                    <a:cubicBezTo>
                      <a:pt x="236556" y="128039"/>
                      <a:pt x="236556" y="128051"/>
                      <a:pt x="236556" y="128063"/>
                    </a:cubicBezTo>
                    <a:lnTo>
                      <a:pt x="236946" y="1822623"/>
                    </a:lnTo>
                    <a:cubicBezTo>
                      <a:pt x="236946" y="1822670"/>
                      <a:pt x="236946" y="1822708"/>
                      <a:pt x="236946" y="1822755"/>
                    </a:cubicBezTo>
                    <a:cubicBezTo>
                      <a:pt x="237404" y="1914159"/>
                      <a:pt x="288473" y="2002024"/>
                      <a:pt x="371366" y="2049880"/>
                    </a:cubicBezTo>
                    <a:cubicBezTo>
                      <a:pt x="454260" y="2097745"/>
                      <a:pt x="556517" y="2097745"/>
                      <a:pt x="639411" y="2049880"/>
                    </a:cubicBezTo>
                    <a:cubicBezTo>
                      <a:pt x="722304" y="2002024"/>
                      <a:pt x="773110" y="1914643"/>
                      <a:pt x="775606" y="1825326"/>
                    </a:cubicBezTo>
                    <a:cubicBezTo>
                      <a:pt x="775615" y="1825118"/>
                      <a:pt x="775615" y="1824909"/>
                      <a:pt x="775606" y="1824700"/>
                    </a:cubicBezTo>
                    <a:lnTo>
                      <a:pt x="777797" y="1455868"/>
                    </a:lnTo>
                    <a:cubicBezTo>
                      <a:pt x="777864" y="1445261"/>
                      <a:pt x="772304" y="1435404"/>
                      <a:pt x="763196" y="1429967"/>
                    </a:cubicBezTo>
                    <a:cubicBezTo>
                      <a:pt x="754572" y="1424815"/>
                      <a:pt x="746355" y="1418895"/>
                      <a:pt x="738433" y="1412358"/>
                    </a:cubicBezTo>
                    <a:cubicBezTo>
                      <a:pt x="723405" y="1399958"/>
                      <a:pt x="710369" y="1385613"/>
                      <a:pt x="699686" y="1369759"/>
                    </a:cubicBezTo>
                    <a:cubicBezTo>
                      <a:pt x="696232" y="1364626"/>
                      <a:pt x="693016" y="1359294"/>
                      <a:pt x="690018" y="1353801"/>
                    </a:cubicBezTo>
                    <a:cubicBezTo>
                      <a:pt x="689970" y="1353725"/>
                      <a:pt x="689932" y="1353658"/>
                      <a:pt x="689885" y="1353582"/>
                    </a:cubicBezTo>
                    <a:cubicBezTo>
                      <a:pt x="690160" y="1354066"/>
                      <a:pt x="689894" y="1353516"/>
                      <a:pt x="689107" y="1352083"/>
                    </a:cubicBezTo>
                    <a:lnTo>
                      <a:pt x="689107" y="1352064"/>
                    </a:lnTo>
                    <a:cubicBezTo>
                      <a:pt x="689097" y="1352036"/>
                      <a:pt x="689116" y="1352045"/>
                      <a:pt x="689107" y="1352026"/>
                    </a:cubicBezTo>
                    <a:cubicBezTo>
                      <a:pt x="686517" y="1347169"/>
                      <a:pt x="684154" y="1342282"/>
                      <a:pt x="682010" y="1337330"/>
                    </a:cubicBezTo>
                    <a:lnTo>
                      <a:pt x="682010" y="1337197"/>
                    </a:lnTo>
                    <a:cubicBezTo>
                      <a:pt x="681299" y="1335527"/>
                      <a:pt x="680938" y="1334816"/>
                      <a:pt x="680900" y="1334768"/>
                    </a:cubicBezTo>
                    <a:lnTo>
                      <a:pt x="680786" y="1334531"/>
                    </a:lnTo>
                    <a:cubicBezTo>
                      <a:pt x="680606" y="1334047"/>
                      <a:pt x="680255" y="1333269"/>
                      <a:pt x="679790" y="1332102"/>
                    </a:cubicBezTo>
                    <a:lnTo>
                      <a:pt x="679790" y="1331969"/>
                    </a:lnTo>
                    <a:cubicBezTo>
                      <a:pt x="678614" y="1329038"/>
                      <a:pt x="677494" y="1326049"/>
                      <a:pt x="676451" y="1323023"/>
                    </a:cubicBezTo>
                    <a:lnTo>
                      <a:pt x="676451" y="1323004"/>
                    </a:lnTo>
                    <a:cubicBezTo>
                      <a:pt x="676147" y="1322121"/>
                      <a:pt x="675872" y="1321362"/>
                      <a:pt x="675673" y="1320727"/>
                    </a:cubicBezTo>
                    <a:cubicBezTo>
                      <a:pt x="675673" y="1320698"/>
                      <a:pt x="675673" y="1320679"/>
                      <a:pt x="675673" y="1320651"/>
                    </a:cubicBezTo>
                    <a:cubicBezTo>
                      <a:pt x="674648" y="1317567"/>
                      <a:pt x="673690" y="1314436"/>
                      <a:pt x="672807" y="1311239"/>
                    </a:cubicBezTo>
                    <a:cubicBezTo>
                      <a:pt x="672399" y="1309806"/>
                      <a:pt x="672210" y="1309047"/>
                      <a:pt x="672172" y="1308943"/>
                    </a:cubicBezTo>
                    <a:cubicBezTo>
                      <a:pt x="672172" y="1308924"/>
                      <a:pt x="672172" y="1308905"/>
                      <a:pt x="672172" y="1308886"/>
                    </a:cubicBezTo>
                    <a:cubicBezTo>
                      <a:pt x="671185" y="1305129"/>
                      <a:pt x="670302" y="1301362"/>
                      <a:pt x="669543" y="1297596"/>
                    </a:cubicBezTo>
                    <a:lnTo>
                      <a:pt x="669543" y="1297558"/>
                    </a:lnTo>
                    <a:lnTo>
                      <a:pt x="669543" y="1297396"/>
                    </a:lnTo>
                    <a:cubicBezTo>
                      <a:pt x="669420" y="1296998"/>
                      <a:pt x="669363" y="1296391"/>
                      <a:pt x="669193" y="1295470"/>
                    </a:cubicBezTo>
                    <a:lnTo>
                      <a:pt x="669193" y="1295414"/>
                    </a:lnTo>
                    <a:cubicBezTo>
                      <a:pt x="668566" y="1292121"/>
                      <a:pt x="667987" y="1288867"/>
                      <a:pt x="667542" y="1285670"/>
                    </a:cubicBezTo>
                    <a:cubicBezTo>
                      <a:pt x="667542" y="1285641"/>
                      <a:pt x="667542" y="1285613"/>
                      <a:pt x="667542" y="1285594"/>
                    </a:cubicBezTo>
                    <a:cubicBezTo>
                      <a:pt x="667409" y="1284702"/>
                      <a:pt x="667285" y="1283516"/>
                      <a:pt x="667096" y="1281998"/>
                    </a:cubicBezTo>
                    <a:cubicBezTo>
                      <a:pt x="666773" y="1279398"/>
                      <a:pt x="666507" y="1276656"/>
                      <a:pt x="666280" y="1273829"/>
                    </a:cubicBezTo>
                    <a:lnTo>
                      <a:pt x="666280" y="1273734"/>
                    </a:lnTo>
                    <a:cubicBezTo>
                      <a:pt x="666280" y="1273677"/>
                      <a:pt x="666280" y="1273639"/>
                      <a:pt x="666280" y="1273583"/>
                    </a:cubicBezTo>
                    <a:cubicBezTo>
                      <a:pt x="666166" y="1272226"/>
                      <a:pt x="666100" y="1270935"/>
                      <a:pt x="666005" y="1269693"/>
                    </a:cubicBezTo>
                    <a:cubicBezTo>
                      <a:pt x="665777" y="1266125"/>
                      <a:pt x="665635" y="1262710"/>
                      <a:pt x="665635" y="1259484"/>
                    </a:cubicBezTo>
                    <a:cubicBezTo>
                      <a:pt x="665635" y="1259066"/>
                      <a:pt x="665635" y="1258583"/>
                      <a:pt x="665635" y="1258032"/>
                    </a:cubicBezTo>
                    <a:lnTo>
                      <a:pt x="665635" y="1257814"/>
                    </a:lnTo>
                    <a:lnTo>
                      <a:pt x="665635" y="1257558"/>
                    </a:lnTo>
                    <a:cubicBezTo>
                      <a:pt x="665635" y="1256941"/>
                      <a:pt x="665635" y="1256571"/>
                      <a:pt x="665635" y="1256391"/>
                    </a:cubicBezTo>
                    <a:lnTo>
                      <a:pt x="665635" y="1256372"/>
                    </a:lnTo>
                    <a:cubicBezTo>
                      <a:pt x="665635" y="1252786"/>
                      <a:pt x="665796" y="1249285"/>
                      <a:pt x="666005" y="1245879"/>
                    </a:cubicBezTo>
                    <a:cubicBezTo>
                      <a:pt x="666005" y="1245841"/>
                      <a:pt x="666005" y="1245793"/>
                      <a:pt x="666005" y="1245755"/>
                    </a:cubicBezTo>
                    <a:cubicBezTo>
                      <a:pt x="666005" y="1245120"/>
                      <a:pt x="666137" y="1243924"/>
                      <a:pt x="666280" y="1242160"/>
                    </a:cubicBezTo>
                    <a:cubicBezTo>
                      <a:pt x="666280" y="1242121"/>
                      <a:pt x="666280" y="1242084"/>
                      <a:pt x="666280" y="1242046"/>
                    </a:cubicBezTo>
                    <a:cubicBezTo>
                      <a:pt x="666498" y="1239152"/>
                      <a:pt x="666792" y="1236277"/>
                      <a:pt x="667134" y="1233431"/>
                    </a:cubicBezTo>
                    <a:cubicBezTo>
                      <a:pt x="667134" y="1233402"/>
                      <a:pt x="667134" y="1233383"/>
                      <a:pt x="667134" y="1233355"/>
                    </a:cubicBezTo>
                    <a:cubicBezTo>
                      <a:pt x="667304" y="1231903"/>
                      <a:pt x="667428" y="1230822"/>
                      <a:pt x="667523" y="1230091"/>
                    </a:cubicBezTo>
                    <a:lnTo>
                      <a:pt x="667523" y="1230053"/>
                    </a:lnTo>
                    <a:cubicBezTo>
                      <a:pt x="667968" y="1226884"/>
                      <a:pt x="668509" y="1223687"/>
                      <a:pt x="669117" y="1220461"/>
                    </a:cubicBezTo>
                    <a:lnTo>
                      <a:pt x="669117" y="1220442"/>
                    </a:lnTo>
                    <a:cubicBezTo>
                      <a:pt x="669420" y="1218801"/>
                      <a:pt x="669553" y="1218051"/>
                      <a:pt x="669506" y="1218251"/>
                    </a:cubicBezTo>
                    <a:cubicBezTo>
                      <a:pt x="669506" y="1218222"/>
                      <a:pt x="669506" y="1218194"/>
                      <a:pt x="669506" y="1218156"/>
                    </a:cubicBezTo>
                    <a:cubicBezTo>
                      <a:pt x="670255" y="1214418"/>
                      <a:pt x="671090" y="1210736"/>
                      <a:pt x="672039" y="1207093"/>
                    </a:cubicBezTo>
                    <a:lnTo>
                      <a:pt x="672039" y="1207169"/>
                    </a:lnTo>
                    <a:cubicBezTo>
                      <a:pt x="672266" y="1206325"/>
                      <a:pt x="672617" y="1205110"/>
                      <a:pt x="673082" y="1203516"/>
                    </a:cubicBezTo>
                    <a:cubicBezTo>
                      <a:pt x="673082" y="1203497"/>
                      <a:pt x="673082" y="1203469"/>
                      <a:pt x="673082" y="1203450"/>
                    </a:cubicBezTo>
                    <a:cubicBezTo>
                      <a:pt x="673841" y="1200727"/>
                      <a:pt x="674600" y="1198203"/>
                      <a:pt x="675359" y="1195888"/>
                    </a:cubicBezTo>
                    <a:cubicBezTo>
                      <a:pt x="675796" y="1194560"/>
                      <a:pt x="676232" y="1193222"/>
                      <a:pt x="676716" y="1191847"/>
                    </a:cubicBezTo>
                    <a:cubicBezTo>
                      <a:pt x="677570" y="1189389"/>
                      <a:pt x="678500" y="1186941"/>
                      <a:pt x="679458" y="1184522"/>
                    </a:cubicBezTo>
                    <a:cubicBezTo>
                      <a:pt x="679458" y="1184494"/>
                      <a:pt x="679458" y="1184456"/>
                      <a:pt x="679458" y="1184418"/>
                    </a:cubicBezTo>
                    <a:cubicBezTo>
                      <a:pt x="680046" y="1182909"/>
                      <a:pt x="680521" y="1181704"/>
                      <a:pt x="680881" y="1180822"/>
                    </a:cubicBezTo>
                    <a:cubicBezTo>
                      <a:pt x="680919" y="1180736"/>
                      <a:pt x="680957" y="1180661"/>
                      <a:pt x="680995" y="1180575"/>
                    </a:cubicBezTo>
                    <a:cubicBezTo>
                      <a:pt x="680691" y="1181325"/>
                      <a:pt x="680986" y="1180736"/>
                      <a:pt x="681792" y="1178801"/>
                    </a:cubicBezTo>
                    <a:cubicBezTo>
                      <a:pt x="684060" y="1173516"/>
                      <a:pt x="686536" y="1168365"/>
                      <a:pt x="689240" y="1163308"/>
                    </a:cubicBezTo>
                    <a:cubicBezTo>
                      <a:pt x="689287" y="1163241"/>
                      <a:pt x="689325" y="1163175"/>
                      <a:pt x="689373" y="1163108"/>
                    </a:cubicBezTo>
                    <a:cubicBezTo>
                      <a:pt x="689486" y="1162871"/>
                      <a:pt x="689743" y="1162387"/>
                      <a:pt x="690018" y="1161885"/>
                    </a:cubicBezTo>
                    <a:cubicBezTo>
                      <a:pt x="706887" y="1130926"/>
                      <a:pt x="731744" y="1104456"/>
                      <a:pt x="762940" y="1085756"/>
                    </a:cubicBezTo>
                    <a:cubicBezTo>
                      <a:pt x="771953" y="1080348"/>
                      <a:pt x="777475" y="1070604"/>
                      <a:pt x="777484" y="1060092"/>
                    </a:cubicBezTo>
                    <a:lnTo>
                      <a:pt x="777484" y="838802"/>
                    </a:lnTo>
                    <a:cubicBezTo>
                      <a:pt x="777484" y="822259"/>
                      <a:pt x="764078" y="808843"/>
                      <a:pt x="747532" y="808838"/>
                    </a:cubicBezTo>
                    <a:cubicBezTo>
                      <a:pt x="747532" y="808838"/>
                      <a:pt x="747522" y="808838"/>
                      <a:pt x="747522" y="808838"/>
                    </a:cubicBezTo>
                    <a:cubicBezTo>
                      <a:pt x="730976" y="808843"/>
                      <a:pt x="717570" y="822259"/>
                      <a:pt x="717570" y="838802"/>
                    </a:cubicBezTo>
                    <a:lnTo>
                      <a:pt x="717570" y="1046031"/>
                    </a:lnTo>
                    <a:cubicBezTo>
                      <a:pt x="684401" y="1069361"/>
                      <a:pt x="656318" y="1098479"/>
                      <a:pt x="637390" y="1133213"/>
                    </a:cubicBezTo>
                    <a:cubicBezTo>
                      <a:pt x="637323" y="1133336"/>
                      <a:pt x="637267" y="1133460"/>
                      <a:pt x="637210" y="1133583"/>
                    </a:cubicBezTo>
                    <a:cubicBezTo>
                      <a:pt x="637029" y="1133915"/>
                      <a:pt x="636726" y="1134494"/>
                      <a:pt x="636318" y="1135272"/>
                    </a:cubicBezTo>
                    <a:cubicBezTo>
                      <a:pt x="632845" y="1141771"/>
                      <a:pt x="629657" y="1148403"/>
                      <a:pt x="626754" y="1155177"/>
                    </a:cubicBezTo>
                    <a:cubicBezTo>
                      <a:pt x="626934" y="1154750"/>
                      <a:pt x="626527" y="1155556"/>
                      <a:pt x="625606" y="1157767"/>
                    </a:cubicBezTo>
                    <a:cubicBezTo>
                      <a:pt x="624819" y="1159664"/>
                      <a:pt x="624145" y="1161325"/>
                      <a:pt x="623623" y="1162682"/>
                    </a:cubicBezTo>
                    <a:lnTo>
                      <a:pt x="623756" y="1162568"/>
                    </a:lnTo>
                    <a:cubicBezTo>
                      <a:pt x="622513" y="1165708"/>
                      <a:pt x="621327" y="1168858"/>
                      <a:pt x="620217" y="1172055"/>
                    </a:cubicBezTo>
                    <a:cubicBezTo>
                      <a:pt x="620217" y="1172065"/>
                      <a:pt x="620217" y="1172084"/>
                      <a:pt x="620217" y="1172093"/>
                    </a:cubicBezTo>
                    <a:cubicBezTo>
                      <a:pt x="619639" y="1173744"/>
                      <a:pt x="619060" y="1175442"/>
                      <a:pt x="618490" y="1177169"/>
                    </a:cubicBezTo>
                    <a:cubicBezTo>
                      <a:pt x="617352" y="1180642"/>
                      <a:pt x="616346" y="1183962"/>
                      <a:pt x="615455" y="1187141"/>
                    </a:cubicBezTo>
                    <a:cubicBezTo>
                      <a:pt x="615113" y="1188346"/>
                      <a:pt x="614648" y="1189883"/>
                      <a:pt x="614136" y="1191828"/>
                    </a:cubicBezTo>
                    <a:cubicBezTo>
                      <a:pt x="614136" y="1191847"/>
                      <a:pt x="614136" y="1191865"/>
                      <a:pt x="614136" y="1191884"/>
                    </a:cubicBezTo>
                    <a:cubicBezTo>
                      <a:pt x="612874" y="1196666"/>
                      <a:pt x="611773" y="1201476"/>
                      <a:pt x="610796" y="1206334"/>
                    </a:cubicBezTo>
                    <a:cubicBezTo>
                      <a:pt x="610426" y="1208184"/>
                      <a:pt x="610255" y="1209180"/>
                      <a:pt x="610246" y="1209247"/>
                    </a:cubicBezTo>
                    <a:cubicBezTo>
                      <a:pt x="610246" y="1209256"/>
                      <a:pt x="610246" y="1209256"/>
                      <a:pt x="610246" y="1209266"/>
                    </a:cubicBezTo>
                    <a:cubicBezTo>
                      <a:pt x="609468" y="1213355"/>
                      <a:pt x="608785" y="1217558"/>
                      <a:pt x="608187" y="1221827"/>
                    </a:cubicBezTo>
                    <a:cubicBezTo>
                      <a:pt x="608187" y="1221837"/>
                      <a:pt x="608187" y="1221837"/>
                      <a:pt x="608187" y="1221846"/>
                    </a:cubicBezTo>
                    <a:cubicBezTo>
                      <a:pt x="607940" y="1223668"/>
                      <a:pt x="607779" y="1225139"/>
                      <a:pt x="607646" y="1226239"/>
                    </a:cubicBezTo>
                    <a:cubicBezTo>
                      <a:pt x="607200" y="1229930"/>
                      <a:pt x="606811" y="1233621"/>
                      <a:pt x="606517" y="1237359"/>
                    </a:cubicBezTo>
                    <a:cubicBezTo>
                      <a:pt x="606403" y="1238469"/>
                      <a:pt x="606261" y="1240101"/>
                      <a:pt x="606128" y="1242321"/>
                    </a:cubicBezTo>
                    <a:cubicBezTo>
                      <a:pt x="605844" y="1246875"/>
                      <a:pt x="605701" y="1251391"/>
                      <a:pt x="605663" y="1255869"/>
                    </a:cubicBezTo>
                    <a:cubicBezTo>
                      <a:pt x="605663" y="1255879"/>
                      <a:pt x="605663" y="1255879"/>
                      <a:pt x="605663" y="1255888"/>
                    </a:cubicBezTo>
                    <a:cubicBezTo>
                      <a:pt x="605663" y="1256657"/>
                      <a:pt x="605663" y="1257207"/>
                      <a:pt x="605663" y="1257539"/>
                    </a:cubicBezTo>
                    <a:lnTo>
                      <a:pt x="605663" y="1257795"/>
                    </a:lnTo>
                    <a:lnTo>
                      <a:pt x="605663" y="1258023"/>
                    </a:lnTo>
                    <a:cubicBezTo>
                      <a:pt x="605663" y="1258051"/>
                      <a:pt x="605663" y="1258080"/>
                      <a:pt x="605663" y="1258108"/>
                    </a:cubicBezTo>
                    <a:cubicBezTo>
                      <a:pt x="605663" y="1258497"/>
                      <a:pt x="605663" y="1258953"/>
                      <a:pt x="605663" y="1259484"/>
                    </a:cubicBezTo>
                    <a:cubicBezTo>
                      <a:pt x="605663" y="1264332"/>
                      <a:pt x="605863" y="1268971"/>
                      <a:pt x="606128" y="1273383"/>
                    </a:cubicBezTo>
                    <a:cubicBezTo>
                      <a:pt x="606128" y="1273545"/>
                      <a:pt x="606128" y="1273715"/>
                      <a:pt x="606128" y="1273877"/>
                    </a:cubicBezTo>
                    <a:cubicBezTo>
                      <a:pt x="606252" y="1275376"/>
                      <a:pt x="606346" y="1276770"/>
                      <a:pt x="606441" y="1278089"/>
                    </a:cubicBezTo>
                    <a:cubicBezTo>
                      <a:pt x="606441" y="1278175"/>
                      <a:pt x="606441" y="1278260"/>
                      <a:pt x="606441" y="1278345"/>
                    </a:cubicBezTo>
                    <a:cubicBezTo>
                      <a:pt x="606726" y="1281884"/>
                      <a:pt x="607077" y="1285518"/>
                      <a:pt x="607523" y="1289228"/>
                    </a:cubicBezTo>
                    <a:cubicBezTo>
                      <a:pt x="607523" y="1289256"/>
                      <a:pt x="607523" y="1289285"/>
                      <a:pt x="607523" y="1289313"/>
                    </a:cubicBezTo>
                    <a:cubicBezTo>
                      <a:pt x="607675" y="1290565"/>
                      <a:pt x="607845" y="1292140"/>
                      <a:pt x="608111" y="1294038"/>
                    </a:cubicBezTo>
                    <a:cubicBezTo>
                      <a:pt x="608728" y="1298364"/>
                      <a:pt x="609439" y="1302567"/>
                      <a:pt x="610227" y="1306675"/>
                    </a:cubicBezTo>
                    <a:cubicBezTo>
                      <a:pt x="610227" y="1306704"/>
                      <a:pt x="610227" y="1306732"/>
                      <a:pt x="610227" y="1306751"/>
                    </a:cubicBezTo>
                    <a:cubicBezTo>
                      <a:pt x="610341" y="1307159"/>
                      <a:pt x="610426" y="1307890"/>
                      <a:pt x="610635" y="1308962"/>
                    </a:cubicBezTo>
                    <a:cubicBezTo>
                      <a:pt x="610635" y="1309019"/>
                      <a:pt x="610635" y="1309085"/>
                      <a:pt x="610635" y="1309142"/>
                    </a:cubicBezTo>
                    <a:cubicBezTo>
                      <a:pt x="611659" y="1314237"/>
                      <a:pt x="612836" y="1319247"/>
                      <a:pt x="614136" y="1324152"/>
                    </a:cubicBezTo>
                    <a:cubicBezTo>
                      <a:pt x="614572" y="1325821"/>
                      <a:pt x="614895" y="1326837"/>
                      <a:pt x="614990" y="1327197"/>
                    </a:cubicBezTo>
                    <a:cubicBezTo>
                      <a:pt x="616128" y="1331315"/>
                      <a:pt x="617342" y="1335432"/>
                      <a:pt x="618690" y="1339512"/>
                    </a:cubicBezTo>
                    <a:lnTo>
                      <a:pt x="618690" y="1339446"/>
                    </a:lnTo>
                    <a:cubicBezTo>
                      <a:pt x="619069" y="1340584"/>
                      <a:pt x="619430" y="1341609"/>
                      <a:pt x="619733" y="1342501"/>
                    </a:cubicBezTo>
                    <a:cubicBezTo>
                      <a:pt x="619733" y="1342501"/>
                      <a:pt x="619733" y="1342510"/>
                      <a:pt x="619733" y="1342520"/>
                    </a:cubicBezTo>
                    <a:cubicBezTo>
                      <a:pt x="621109" y="1346504"/>
                      <a:pt x="622589" y="1350442"/>
                      <a:pt x="624164" y="1354360"/>
                    </a:cubicBezTo>
                    <a:cubicBezTo>
                      <a:pt x="624164" y="1354398"/>
                      <a:pt x="624164" y="1354446"/>
                      <a:pt x="624164" y="1354484"/>
                    </a:cubicBezTo>
                    <a:cubicBezTo>
                      <a:pt x="624373" y="1355015"/>
                      <a:pt x="624743" y="1356002"/>
                      <a:pt x="625331" y="1357415"/>
                    </a:cubicBezTo>
                    <a:cubicBezTo>
                      <a:pt x="625360" y="1357491"/>
                      <a:pt x="625397" y="1357567"/>
                      <a:pt x="625435" y="1357643"/>
                    </a:cubicBezTo>
                    <a:cubicBezTo>
                      <a:pt x="626337" y="1359778"/>
                      <a:pt x="626859" y="1360850"/>
                      <a:pt x="626868" y="1360859"/>
                    </a:cubicBezTo>
                    <a:cubicBezTo>
                      <a:pt x="626868" y="1360897"/>
                      <a:pt x="626868" y="1360926"/>
                      <a:pt x="626868" y="1360954"/>
                    </a:cubicBezTo>
                    <a:cubicBezTo>
                      <a:pt x="629724" y="1367577"/>
                      <a:pt x="632874" y="1373990"/>
                      <a:pt x="636204" y="1380242"/>
                    </a:cubicBezTo>
                    <a:cubicBezTo>
                      <a:pt x="636204" y="1380271"/>
                      <a:pt x="636204" y="1380299"/>
                      <a:pt x="636204" y="1380318"/>
                    </a:cubicBezTo>
                    <a:cubicBezTo>
                      <a:pt x="636090" y="1380119"/>
                      <a:pt x="636545" y="1381040"/>
                      <a:pt x="637352" y="1382510"/>
                    </a:cubicBezTo>
                    <a:cubicBezTo>
                      <a:pt x="641204" y="1389559"/>
                      <a:pt x="645369" y="1396457"/>
                      <a:pt x="649895" y="1403184"/>
                    </a:cubicBezTo>
                    <a:cubicBezTo>
                      <a:pt x="663822" y="1423857"/>
                      <a:pt x="680758" y="1442510"/>
                      <a:pt x="700208" y="1458554"/>
                    </a:cubicBezTo>
                    <a:cubicBezTo>
                      <a:pt x="705596" y="1462994"/>
                      <a:pt x="711830" y="1466836"/>
                      <a:pt x="717684" y="1470954"/>
                    </a:cubicBezTo>
                    <a:lnTo>
                      <a:pt x="715587" y="1823770"/>
                    </a:lnTo>
                    <a:cubicBezTo>
                      <a:pt x="713661" y="1891047"/>
                      <a:pt x="673737" y="1960819"/>
                      <a:pt x="609335" y="1998001"/>
                    </a:cubicBezTo>
                    <a:cubicBezTo>
                      <a:pt x="544895" y="2035202"/>
                      <a:pt x="465645" y="2035202"/>
                      <a:pt x="401205" y="1998001"/>
                    </a:cubicBezTo>
                    <a:cubicBezTo>
                      <a:pt x="336755" y="1960791"/>
                      <a:pt x="297087" y="1891436"/>
                      <a:pt x="296746" y="1822442"/>
                    </a:cubicBezTo>
                    <a:lnTo>
                      <a:pt x="296613" y="1221733"/>
                    </a:lnTo>
                    <a:lnTo>
                      <a:pt x="407277" y="1221733"/>
                    </a:lnTo>
                    <a:cubicBezTo>
                      <a:pt x="418738" y="1221733"/>
                      <a:pt x="428036" y="1212444"/>
                      <a:pt x="428036" y="1200983"/>
                    </a:cubicBezTo>
                    <a:cubicBezTo>
                      <a:pt x="428036" y="1189522"/>
                      <a:pt x="418738" y="1180224"/>
                      <a:pt x="407277" y="1180224"/>
                    </a:cubicBezTo>
                    <a:lnTo>
                      <a:pt x="296594" y="1180224"/>
                    </a:lnTo>
                    <a:lnTo>
                      <a:pt x="296518" y="876919"/>
                    </a:lnTo>
                    <a:lnTo>
                      <a:pt x="407277" y="876919"/>
                    </a:lnTo>
                    <a:cubicBezTo>
                      <a:pt x="418738" y="876918"/>
                      <a:pt x="428036" y="867627"/>
                      <a:pt x="428036" y="856165"/>
                    </a:cubicBezTo>
                    <a:cubicBezTo>
                      <a:pt x="428036" y="844703"/>
                      <a:pt x="418738" y="835412"/>
                      <a:pt x="407277" y="835410"/>
                    </a:cubicBezTo>
                    <a:lnTo>
                      <a:pt x="296518" y="835410"/>
                    </a:lnTo>
                    <a:lnTo>
                      <a:pt x="296452" y="532122"/>
                    </a:lnTo>
                    <a:lnTo>
                      <a:pt x="407277" y="532122"/>
                    </a:lnTo>
                    <a:cubicBezTo>
                      <a:pt x="418738" y="532120"/>
                      <a:pt x="428036" y="522829"/>
                      <a:pt x="428036" y="511367"/>
                    </a:cubicBezTo>
                    <a:cubicBezTo>
                      <a:pt x="428036" y="499906"/>
                      <a:pt x="418738" y="490614"/>
                      <a:pt x="407277" y="490613"/>
                    </a:cubicBezTo>
                    <a:lnTo>
                      <a:pt x="296452" y="490613"/>
                    </a:lnTo>
                    <a:lnTo>
                      <a:pt x="296376" y="187286"/>
                    </a:lnTo>
                    <a:lnTo>
                      <a:pt x="407277" y="187286"/>
                    </a:lnTo>
                    <a:cubicBezTo>
                      <a:pt x="418738" y="187285"/>
                      <a:pt x="428036" y="177994"/>
                      <a:pt x="428036" y="166532"/>
                    </a:cubicBezTo>
                    <a:cubicBezTo>
                      <a:pt x="428036" y="155071"/>
                      <a:pt x="418738" y="145780"/>
                      <a:pt x="407277" y="145778"/>
                    </a:cubicBezTo>
                    <a:lnTo>
                      <a:pt x="296357" y="145778"/>
                    </a:lnTo>
                    <a:lnTo>
                      <a:pt x="296357" y="128026"/>
                    </a:lnTo>
                    <a:cubicBezTo>
                      <a:pt x="296357" y="93729"/>
                      <a:pt x="278008" y="62911"/>
                      <a:pt x="251530" y="39561"/>
                    </a:cubicBezTo>
                    <a:cubicBezTo>
                      <a:pt x="225078" y="16236"/>
                      <a:pt x="188841" y="-60"/>
                      <a:pt x="148111" y="-94"/>
                    </a:cubicBezTo>
                    <a:close/>
                    <a:moveTo>
                      <a:pt x="1032294" y="1145319"/>
                    </a:moveTo>
                    <a:lnTo>
                      <a:pt x="1032351" y="1145319"/>
                    </a:lnTo>
                    <a:cubicBezTo>
                      <a:pt x="1032654" y="1145784"/>
                      <a:pt x="1032834" y="1146012"/>
                      <a:pt x="1033223" y="1146572"/>
                    </a:cubicBezTo>
                    <a:cubicBezTo>
                      <a:pt x="1032892" y="1146135"/>
                      <a:pt x="1032939" y="1146296"/>
                      <a:pt x="1032540" y="1145708"/>
                    </a:cubicBezTo>
                    <a:cubicBezTo>
                      <a:pt x="1032540" y="1145661"/>
                      <a:pt x="1032521" y="1145556"/>
                      <a:pt x="1032408" y="1145499"/>
                    </a:cubicBezTo>
                    <a:cubicBezTo>
                      <a:pt x="1032408" y="1145452"/>
                      <a:pt x="1032294" y="1145367"/>
                      <a:pt x="1032294" y="1145319"/>
                    </a:cubicBezTo>
                    <a:close/>
                  </a:path>
                </a:pathLst>
              </a:custGeom>
              <a:solidFill>
                <a:schemeClr val="bg1">
                  <a:lumMod val="75000"/>
                </a:schemeClr>
              </a:solidFill>
              <a:ln w="59910" cap="rnd">
                <a:noFill/>
                <a:prstDash val="solid"/>
                <a:round/>
              </a:ln>
            </p:spPr>
            <p:txBody>
              <a:bodyPr rtlCol="0" anchor="ctr"/>
              <a:lstStyle/>
              <a:p>
                <a:endParaRPr lang="de-DE"/>
              </a:p>
            </p:txBody>
          </p:sp>
          <p:sp>
            <p:nvSpPr>
              <p:cNvPr id="138" name="Freihandform: Form 137">
                <a:extLst>
                  <a:ext uri="{FF2B5EF4-FFF2-40B4-BE49-F238E27FC236}">
                    <a16:creationId xmlns:a16="http://schemas.microsoft.com/office/drawing/2014/main" id="{80F4D928-3E6A-99AA-38F2-9469D7188277}"/>
                  </a:ext>
                </a:extLst>
              </p:cNvPr>
              <p:cNvSpPr/>
              <p:nvPr/>
            </p:nvSpPr>
            <p:spPr>
              <a:xfrm>
                <a:off x="5305323"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E7730BCC-D39A-50ED-E6B4-986468F7E57C}"/>
                  </a:ext>
                </a:extLst>
              </p:cNvPr>
              <p:cNvSpPr/>
              <p:nvPr/>
            </p:nvSpPr>
            <p:spPr>
              <a:xfrm>
                <a:off x="5495870"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756E306B-DF3B-D030-4674-DC1BA0E0CA7C}"/>
                  </a:ext>
                </a:extLst>
              </p:cNvPr>
              <p:cNvSpPr/>
              <p:nvPr/>
            </p:nvSpPr>
            <p:spPr>
              <a:xfrm>
                <a:off x="5686413"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B73B940A-1F0C-8C21-C2BC-F3A3E9B1BCEC}"/>
                  </a:ext>
                </a:extLst>
              </p:cNvPr>
              <p:cNvSpPr/>
              <p:nvPr/>
            </p:nvSpPr>
            <p:spPr>
              <a:xfrm>
                <a:off x="5876956"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41129510-CEB2-BB46-DD6D-1E37FBB52D56}"/>
                  </a:ext>
                </a:extLst>
              </p:cNvPr>
              <p:cNvSpPr/>
              <p:nvPr/>
            </p:nvSpPr>
            <p:spPr>
              <a:xfrm>
                <a:off x="6067499"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95E4D97F-6581-BDBF-C4D0-9F84EAC937A6}"/>
                  </a:ext>
                </a:extLst>
              </p:cNvPr>
              <p:cNvSpPr/>
              <p:nvPr/>
            </p:nvSpPr>
            <p:spPr>
              <a:xfrm>
                <a:off x="6258042"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4" name="Freihandform: Form 143">
                <a:extLst>
                  <a:ext uri="{FF2B5EF4-FFF2-40B4-BE49-F238E27FC236}">
                    <a16:creationId xmlns:a16="http://schemas.microsoft.com/office/drawing/2014/main" id="{581532A4-FBEA-B91C-7D34-1A45118F9287}"/>
                  </a:ext>
                </a:extLst>
              </p:cNvPr>
              <p:cNvSpPr/>
              <p:nvPr/>
            </p:nvSpPr>
            <p:spPr>
              <a:xfrm>
                <a:off x="6448585"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5" name="Freihandform: Form 144">
                <a:extLst>
                  <a:ext uri="{FF2B5EF4-FFF2-40B4-BE49-F238E27FC236}">
                    <a16:creationId xmlns:a16="http://schemas.microsoft.com/office/drawing/2014/main" id="{B1A55201-5569-DA8A-E746-37518E99338A}"/>
                  </a:ext>
                </a:extLst>
              </p:cNvPr>
              <p:cNvSpPr/>
              <p:nvPr/>
            </p:nvSpPr>
            <p:spPr>
              <a:xfrm>
                <a:off x="6639132"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sp>
            <p:nvSpPr>
              <p:cNvPr id="146" name="Freihandform: Form 145">
                <a:extLst>
                  <a:ext uri="{FF2B5EF4-FFF2-40B4-BE49-F238E27FC236}">
                    <a16:creationId xmlns:a16="http://schemas.microsoft.com/office/drawing/2014/main" id="{FBD6745B-B790-81AB-8E69-7D498D82B2D1}"/>
                  </a:ext>
                </a:extLst>
              </p:cNvPr>
              <p:cNvSpPr/>
              <p:nvPr/>
            </p:nvSpPr>
            <p:spPr>
              <a:xfrm>
                <a:off x="6829675" y="3734477"/>
                <a:ext cx="47438" cy="47438"/>
              </a:xfrm>
              <a:custGeom>
                <a:avLst/>
                <a:gdLst>
                  <a:gd name="connsiteX0" fmla="*/ 0 w 47438"/>
                  <a:gd name="connsiteY0" fmla="*/ 0 h 47438"/>
                  <a:gd name="connsiteX1" fmla="*/ 47438 w 47438"/>
                  <a:gd name="connsiteY1" fmla="*/ 0 h 47438"/>
                  <a:gd name="connsiteX2" fmla="*/ 47438 w 47438"/>
                  <a:gd name="connsiteY2" fmla="*/ 47438 h 47438"/>
                  <a:gd name="connsiteX3" fmla="*/ 0 w 47438"/>
                  <a:gd name="connsiteY3" fmla="*/ 47438 h 47438"/>
                </a:gdLst>
                <a:ahLst/>
                <a:cxnLst>
                  <a:cxn ang="0">
                    <a:pos x="connsiteX0" y="connsiteY0"/>
                  </a:cxn>
                  <a:cxn ang="0">
                    <a:pos x="connsiteX1" y="connsiteY1"/>
                  </a:cxn>
                  <a:cxn ang="0">
                    <a:pos x="connsiteX2" y="connsiteY2"/>
                  </a:cxn>
                  <a:cxn ang="0">
                    <a:pos x="connsiteX3" y="connsiteY3"/>
                  </a:cxn>
                </a:cxnLst>
                <a:rect l="l" t="t" r="r" b="b"/>
                <a:pathLst>
                  <a:path w="47438" h="47438">
                    <a:moveTo>
                      <a:pt x="0" y="0"/>
                    </a:moveTo>
                    <a:lnTo>
                      <a:pt x="47438" y="0"/>
                    </a:lnTo>
                    <a:lnTo>
                      <a:pt x="47438" y="47438"/>
                    </a:lnTo>
                    <a:lnTo>
                      <a:pt x="0" y="47438"/>
                    </a:lnTo>
                    <a:close/>
                  </a:path>
                </a:pathLst>
              </a:custGeom>
              <a:solidFill>
                <a:srgbClr val="292B60"/>
              </a:solidFill>
              <a:ln w="8538" cap="flat">
                <a:noFill/>
                <a:prstDash val="solid"/>
                <a:miter/>
              </a:ln>
            </p:spPr>
            <p:txBody>
              <a:bodyPr rtlCol="0" anchor="ctr"/>
              <a:lstStyle/>
              <a:p>
                <a:endParaRPr lang="de-DE"/>
              </a:p>
            </p:txBody>
          </p:sp>
        </p:grpSp>
        <p:pic>
          <p:nvPicPr>
            <p:cNvPr id="59" name="Grafik 58" descr="Ein Bild, das Stadion, Gebäude, Kunstrasen, Fußball enthält.&#10;&#10;Automatisch generierte Beschreibung">
              <a:extLst>
                <a:ext uri="{FF2B5EF4-FFF2-40B4-BE49-F238E27FC236}">
                  <a16:creationId xmlns:a16="http://schemas.microsoft.com/office/drawing/2014/main" id="{77852EB4-7E6E-412D-FA2F-146A2EF48F97}"/>
                </a:ext>
              </a:extLst>
            </p:cNvPr>
            <p:cNvPicPr>
              <a:picLocks noChangeAspect="1"/>
            </p:cNvPicPr>
            <p:nvPr/>
          </p:nvPicPr>
          <p:blipFill>
            <a:blip r:embed="rId3"/>
            <a:stretch>
              <a:fillRect/>
            </a:stretch>
          </p:blipFill>
          <p:spPr>
            <a:xfrm>
              <a:off x="4259796" y="2046409"/>
              <a:ext cx="756938" cy="541684"/>
            </a:xfrm>
            <a:prstGeom prst="rect">
              <a:avLst/>
            </a:prstGeom>
          </p:spPr>
        </p:pic>
        <p:grpSp>
          <p:nvGrpSpPr>
            <p:cNvPr id="60" name="Grafik 34">
              <a:extLst>
                <a:ext uri="{FF2B5EF4-FFF2-40B4-BE49-F238E27FC236}">
                  <a16:creationId xmlns:a16="http://schemas.microsoft.com/office/drawing/2014/main" id="{138C6743-D78F-EFEA-2592-1F65B58AE607}"/>
                </a:ext>
              </a:extLst>
            </p:cNvPr>
            <p:cNvGrpSpPr/>
            <p:nvPr/>
          </p:nvGrpSpPr>
          <p:grpSpPr>
            <a:xfrm>
              <a:off x="4737513" y="1870752"/>
              <a:ext cx="360246" cy="366115"/>
              <a:chOff x="867233" y="2128762"/>
              <a:chExt cx="2049378" cy="2082768"/>
            </a:xfrm>
          </p:grpSpPr>
          <p:sp>
            <p:nvSpPr>
              <p:cNvPr id="61" name="Freihandform: Form 60">
                <a:extLst>
                  <a:ext uri="{FF2B5EF4-FFF2-40B4-BE49-F238E27FC236}">
                    <a16:creationId xmlns:a16="http://schemas.microsoft.com/office/drawing/2014/main" id="{86A7332A-77D4-C945-8A6B-4BC905AD0EAD}"/>
                  </a:ext>
                </a:extLst>
              </p:cNvPr>
              <p:cNvSpPr/>
              <p:nvPr/>
            </p:nvSpPr>
            <p:spPr>
              <a:xfrm>
                <a:off x="1553844" y="2827895"/>
                <a:ext cx="659459" cy="655285"/>
              </a:xfrm>
              <a:custGeom>
                <a:avLst/>
                <a:gdLst>
                  <a:gd name="connsiteX0" fmla="*/ 590977 w 659459"/>
                  <a:gd name="connsiteY0" fmla="*/ 527535 h 655285"/>
                  <a:gd name="connsiteX1" fmla="*/ 128572 w 659459"/>
                  <a:gd name="connsiteY1" fmla="*/ 587230 h 655285"/>
                  <a:gd name="connsiteX2" fmla="*/ 68497 w 659459"/>
                  <a:gd name="connsiteY2" fmla="*/ 127758 h 655285"/>
                  <a:gd name="connsiteX3" fmla="*/ 530897 w 659459"/>
                  <a:gd name="connsiteY3" fmla="*/ 68059 h 655285"/>
                  <a:gd name="connsiteX4" fmla="*/ 590977 w 659459"/>
                  <a:gd name="connsiteY4" fmla="*/ 527535 h 65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59" h="655285">
                    <a:moveTo>
                      <a:pt x="590977" y="527535"/>
                    </a:moveTo>
                    <a:cubicBezTo>
                      <a:pt x="479879" y="670903"/>
                      <a:pt x="272847" y="697628"/>
                      <a:pt x="128572" y="587230"/>
                    </a:cubicBezTo>
                    <a:cubicBezTo>
                      <a:pt x="-15703" y="476840"/>
                      <a:pt x="-42601" y="271122"/>
                      <a:pt x="68497" y="127758"/>
                    </a:cubicBezTo>
                    <a:cubicBezTo>
                      <a:pt x="179595" y="-15601"/>
                      <a:pt x="386618" y="-42331"/>
                      <a:pt x="530897" y="68059"/>
                    </a:cubicBezTo>
                    <a:cubicBezTo>
                      <a:pt x="675172" y="178458"/>
                      <a:pt x="702071" y="384167"/>
                      <a:pt x="590977" y="527535"/>
                    </a:cubicBezTo>
                    <a:close/>
                  </a:path>
                </a:pathLst>
              </a:custGeom>
              <a:noFill/>
              <a:ln w="25400" cap="flat">
                <a:solidFill>
                  <a:srgbClr val="FDC300"/>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1178DBB9-C543-5B2B-0183-42AA75E7F8CB}"/>
                  </a:ext>
                </a:extLst>
              </p:cNvPr>
              <p:cNvSpPr/>
              <p:nvPr/>
            </p:nvSpPr>
            <p:spPr>
              <a:xfrm>
                <a:off x="2086019" y="2166328"/>
                <a:ext cx="542591" cy="663629"/>
              </a:xfrm>
              <a:custGeom>
                <a:avLst/>
                <a:gdLst>
                  <a:gd name="connsiteX0" fmla="*/ 542599 w 542591"/>
                  <a:gd name="connsiteY0" fmla="*/ 2 h 663629"/>
                  <a:gd name="connsiteX1" fmla="*/ 256726 w 542591"/>
                  <a:gd name="connsiteY1" fmla="*/ 288045 h 663629"/>
                  <a:gd name="connsiteX2" fmla="*/ 8 w 542591"/>
                  <a:gd name="connsiteY2" fmla="*/ 546511 h 663629"/>
                  <a:gd name="connsiteX3" fmla="*/ 85734 w 542591"/>
                  <a:gd name="connsiteY3" fmla="*/ 597250 h 663629"/>
                  <a:gd name="connsiteX4" fmla="*/ 153451 w 542591"/>
                  <a:gd name="connsiteY4" fmla="*/ 663631 h 663629"/>
                  <a:gd name="connsiteX5" fmla="*/ 335779 w 542591"/>
                  <a:gd name="connsiteY5" fmla="*/ 352780 h 663629"/>
                  <a:gd name="connsiteX6" fmla="*/ 542572 w 542591"/>
                  <a:gd name="connsiteY6" fmla="*/ 34 h 66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591" h="663629">
                    <a:moveTo>
                      <a:pt x="542599" y="2"/>
                    </a:moveTo>
                    <a:lnTo>
                      <a:pt x="256726" y="288045"/>
                    </a:lnTo>
                    <a:lnTo>
                      <a:pt x="8" y="546511"/>
                    </a:lnTo>
                    <a:cubicBezTo>
                      <a:pt x="29937" y="559494"/>
                      <a:pt x="58738" y="576370"/>
                      <a:pt x="85734" y="597250"/>
                    </a:cubicBezTo>
                    <a:cubicBezTo>
                      <a:pt x="111389" y="617078"/>
                      <a:pt x="133991" y="639392"/>
                      <a:pt x="153451" y="663631"/>
                    </a:cubicBezTo>
                    <a:lnTo>
                      <a:pt x="335779" y="352780"/>
                    </a:lnTo>
                    <a:lnTo>
                      <a:pt x="542572" y="34"/>
                    </a:lnTo>
                    <a:close/>
                  </a:path>
                </a:pathLst>
              </a:custGeom>
              <a:solidFill>
                <a:srgbClr val="FDC300"/>
              </a:solidFill>
              <a:ln w="4173" cap="flat">
                <a:noFill/>
                <a:prstDash val="solid"/>
                <a:miter/>
              </a:ln>
            </p:spPr>
            <p:txBody>
              <a:bodyPr rtlCol="0" anchor="ctr"/>
              <a:lstStyle/>
              <a:p>
                <a:endParaRPr lang="de-DE" dirty="0"/>
              </a:p>
            </p:txBody>
          </p:sp>
          <p:sp>
            <p:nvSpPr>
              <p:cNvPr id="63" name="Freihandform: Form 62">
                <a:extLst>
                  <a:ext uri="{FF2B5EF4-FFF2-40B4-BE49-F238E27FC236}">
                    <a16:creationId xmlns:a16="http://schemas.microsoft.com/office/drawing/2014/main" id="{EB13E689-24DB-DEAF-BA52-ADE727C844F6}"/>
                  </a:ext>
                </a:extLst>
              </p:cNvPr>
              <p:cNvSpPr/>
              <p:nvPr/>
            </p:nvSpPr>
            <p:spPr>
              <a:xfrm>
                <a:off x="2198714" y="3335022"/>
                <a:ext cx="684503" cy="513374"/>
              </a:xfrm>
              <a:custGeom>
                <a:avLst/>
                <a:gdLst>
                  <a:gd name="connsiteX0" fmla="*/ 684512 w 684503"/>
                  <a:gd name="connsiteY0" fmla="*/ 513382 h 513374"/>
                  <a:gd name="connsiteX1" fmla="*/ 380807 w 684503"/>
                  <a:gd name="connsiteY1" fmla="*/ 242916 h 513374"/>
                  <a:gd name="connsiteX2" fmla="*/ 108270 w 684503"/>
                  <a:gd name="connsiteY2" fmla="*/ 8 h 513374"/>
                  <a:gd name="connsiteX3" fmla="*/ 62465 w 684503"/>
                  <a:gd name="connsiteY3" fmla="*/ 88836 h 513374"/>
                  <a:gd name="connsiteX4" fmla="*/ 9 w 684503"/>
                  <a:gd name="connsiteY4" fmla="*/ 160486 h 513374"/>
                  <a:gd name="connsiteX5" fmla="*/ 320648 w 684503"/>
                  <a:gd name="connsiteY5" fmla="*/ 325837 h 513374"/>
                  <a:gd name="connsiteX6" fmla="*/ 684499 w 684503"/>
                  <a:gd name="connsiteY6" fmla="*/ 513378 h 5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503" h="513374">
                    <a:moveTo>
                      <a:pt x="684512" y="513382"/>
                    </a:moveTo>
                    <a:lnTo>
                      <a:pt x="380807" y="242916"/>
                    </a:lnTo>
                    <a:lnTo>
                      <a:pt x="108270" y="8"/>
                    </a:lnTo>
                    <a:cubicBezTo>
                      <a:pt x="97009" y="30756"/>
                      <a:pt x="81779" y="60583"/>
                      <a:pt x="62465" y="88836"/>
                    </a:cubicBezTo>
                    <a:cubicBezTo>
                      <a:pt x="44111" y="115681"/>
                      <a:pt x="23120" y="139601"/>
                      <a:pt x="9" y="160486"/>
                    </a:cubicBezTo>
                    <a:lnTo>
                      <a:pt x="320648" y="325837"/>
                    </a:lnTo>
                    <a:lnTo>
                      <a:pt x="684499" y="513378"/>
                    </a:lnTo>
                    <a:close/>
                  </a:path>
                </a:pathLst>
              </a:custGeom>
              <a:solidFill>
                <a:srgbClr val="FDC300"/>
              </a:solidFill>
              <a:ln w="4173" cap="flat">
                <a:noFill/>
                <a:prstDash val="solid"/>
                <a:miter/>
              </a:ln>
            </p:spPr>
            <p:txBody>
              <a:bodyPr rtlCol="0" anchor="ctr"/>
              <a:lstStyle/>
              <a:p>
                <a:endParaRPr lang="de-DE"/>
              </a:p>
            </p:txBody>
          </p:sp>
          <p:sp>
            <p:nvSpPr>
              <p:cNvPr id="128" name="Freihandform: Form 127">
                <a:extLst>
                  <a:ext uri="{FF2B5EF4-FFF2-40B4-BE49-F238E27FC236}">
                    <a16:creationId xmlns:a16="http://schemas.microsoft.com/office/drawing/2014/main" id="{7E55A521-4819-B773-548B-C5C74262D0E3}"/>
                  </a:ext>
                </a:extLst>
              </p:cNvPr>
              <p:cNvSpPr/>
              <p:nvPr/>
            </p:nvSpPr>
            <p:spPr>
              <a:xfrm>
                <a:off x="921495" y="2387544"/>
                <a:ext cx="663631" cy="542595"/>
              </a:xfrm>
              <a:custGeom>
                <a:avLst/>
                <a:gdLst>
                  <a:gd name="connsiteX0" fmla="*/ 2 w 663631"/>
                  <a:gd name="connsiteY0" fmla="*/ 3 h 542595"/>
                  <a:gd name="connsiteX1" fmla="*/ 288044 w 663631"/>
                  <a:gd name="connsiteY1" fmla="*/ 285871 h 542595"/>
                  <a:gd name="connsiteX2" fmla="*/ 546514 w 663631"/>
                  <a:gd name="connsiteY2" fmla="*/ 542598 h 542595"/>
                  <a:gd name="connsiteX3" fmla="*/ 597249 w 663631"/>
                  <a:gd name="connsiteY3" fmla="*/ 456863 h 542595"/>
                  <a:gd name="connsiteX4" fmla="*/ 663634 w 663631"/>
                  <a:gd name="connsiteY4" fmla="*/ 389146 h 542595"/>
                  <a:gd name="connsiteX5" fmla="*/ 352783 w 663631"/>
                  <a:gd name="connsiteY5" fmla="*/ 206818 h 542595"/>
                  <a:gd name="connsiteX6" fmla="*/ 34 w 663631"/>
                  <a:gd name="connsiteY6" fmla="*/ 28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631" h="542595">
                    <a:moveTo>
                      <a:pt x="2" y="3"/>
                    </a:moveTo>
                    <a:lnTo>
                      <a:pt x="288044" y="285871"/>
                    </a:lnTo>
                    <a:lnTo>
                      <a:pt x="546514" y="542598"/>
                    </a:lnTo>
                    <a:cubicBezTo>
                      <a:pt x="559492" y="512669"/>
                      <a:pt x="576372" y="483863"/>
                      <a:pt x="597249" y="456863"/>
                    </a:cubicBezTo>
                    <a:cubicBezTo>
                      <a:pt x="617076" y="431213"/>
                      <a:pt x="639390" y="408611"/>
                      <a:pt x="663634" y="389146"/>
                    </a:cubicBezTo>
                    <a:lnTo>
                      <a:pt x="352783" y="206818"/>
                    </a:lnTo>
                    <a:lnTo>
                      <a:pt x="34" y="28"/>
                    </a:lnTo>
                    <a:close/>
                  </a:path>
                </a:pathLst>
              </a:custGeom>
              <a:solidFill>
                <a:srgbClr val="FDC300"/>
              </a:solidFill>
              <a:ln w="4173" cap="flat">
                <a:no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D4FE579E-491F-8C78-F4A5-49BBC323CDDE}"/>
                  </a:ext>
                </a:extLst>
              </p:cNvPr>
              <p:cNvSpPr/>
              <p:nvPr/>
            </p:nvSpPr>
            <p:spPr>
              <a:xfrm>
                <a:off x="1151059" y="3468589"/>
                <a:ext cx="546767" cy="663635"/>
              </a:xfrm>
              <a:custGeom>
                <a:avLst/>
                <a:gdLst>
                  <a:gd name="connsiteX0" fmla="*/ 3 w 546767"/>
                  <a:gd name="connsiteY0" fmla="*/ 663645 h 663635"/>
                  <a:gd name="connsiteX1" fmla="*/ 288070 w 546767"/>
                  <a:gd name="connsiteY1" fmla="*/ 375604 h 663635"/>
                  <a:gd name="connsiteX2" fmla="*/ 546771 w 546767"/>
                  <a:gd name="connsiteY2" fmla="*/ 117133 h 663635"/>
                  <a:gd name="connsiteX3" fmla="*/ 460376 w 546767"/>
                  <a:gd name="connsiteY3" fmla="*/ 66394 h 663635"/>
                  <a:gd name="connsiteX4" fmla="*/ 392142 w 546767"/>
                  <a:gd name="connsiteY4" fmla="*/ 9 h 663635"/>
                  <a:gd name="connsiteX5" fmla="*/ 208415 w 546767"/>
                  <a:gd name="connsiteY5" fmla="*/ 310860 h 663635"/>
                  <a:gd name="connsiteX6" fmla="*/ 27 w 546767"/>
                  <a:gd name="connsiteY6" fmla="*/ 663614 h 6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67" h="663635">
                    <a:moveTo>
                      <a:pt x="3" y="663645"/>
                    </a:moveTo>
                    <a:lnTo>
                      <a:pt x="288070" y="375604"/>
                    </a:lnTo>
                    <a:lnTo>
                      <a:pt x="546771" y="117133"/>
                    </a:lnTo>
                    <a:cubicBezTo>
                      <a:pt x="516611" y="104155"/>
                      <a:pt x="487584" y="87270"/>
                      <a:pt x="460376" y="66394"/>
                    </a:cubicBezTo>
                    <a:cubicBezTo>
                      <a:pt x="434527" y="46571"/>
                      <a:pt x="411757" y="24257"/>
                      <a:pt x="392142" y="9"/>
                    </a:cubicBezTo>
                    <a:lnTo>
                      <a:pt x="208415" y="310860"/>
                    </a:lnTo>
                    <a:lnTo>
                      <a:pt x="27" y="663614"/>
                    </a:lnTo>
                    <a:close/>
                  </a:path>
                </a:pathLst>
              </a:custGeom>
              <a:solidFill>
                <a:srgbClr val="FDC300"/>
              </a:solidFill>
              <a:ln w="4173" cap="flat">
                <a:no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624C90B1-E6B8-CED2-DAE6-53EB0231F19F}"/>
                  </a:ext>
                </a:extLst>
              </p:cNvPr>
              <p:cNvSpPr/>
              <p:nvPr/>
            </p:nvSpPr>
            <p:spPr>
              <a:xfrm>
                <a:off x="1868969" y="3648067"/>
                <a:ext cx="137735" cy="563462"/>
              </a:xfrm>
              <a:custGeom>
                <a:avLst/>
                <a:gdLst>
                  <a:gd name="connsiteX0" fmla="*/ 137741 w 137735"/>
                  <a:gd name="connsiteY0" fmla="*/ 563472 h 563462"/>
                  <a:gd name="connsiteX1" fmla="*/ 137223 w 137735"/>
                  <a:gd name="connsiteY1" fmla="*/ 266555 h 563462"/>
                  <a:gd name="connsiteX2" fmla="*/ 136860 w 137735"/>
                  <a:gd name="connsiteY2" fmla="*/ 10 h 563462"/>
                  <a:gd name="connsiteX3" fmla="*/ 67816 w 137735"/>
                  <a:gd name="connsiteY3" fmla="*/ 18257 h 563462"/>
                  <a:gd name="connsiteX4" fmla="*/ 6 w 137735"/>
                  <a:gd name="connsiteY4" fmla="*/ 19085 h 563462"/>
                  <a:gd name="connsiteX5" fmla="*/ 64497 w 137735"/>
                  <a:gd name="connsiteY5" fmla="*/ 274117 h 5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35" h="563462">
                    <a:moveTo>
                      <a:pt x="137741" y="563472"/>
                    </a:moveTo>
                    <a:lnTo>
                      <a:pt x="137223" y="266555"/>
                    </a:lnTo>
                    <a:lnTo>
                      <a:pt x="136860" y="10"/>
                    </a:lnTo>
                    <a:cubicBezTo>
                      <a:pt x="115148" y="8824"/>
                      <a:pt x="92033" y="15041"/>
                      <a:pt x="67816" y="18257"/>
                    </a:cubicBezTo>
                    <a:cubicBezTo>
                      <a:pt x="44816" y="21315"/>
                      <a:pt x="22099" y="21510"/>
                      <a:pt x="6" y="19085"/>
                    </a:cubicBezTo>
                    <a:lnTo>
                      <a:pt x="64497" y="274117"/>
                    </a:lnTo>
                    <a:close/>
                  </a:path>
                </a:pathLst>
              </a:custGeom>
              <a:solidFill>
                <a:srgbClr val="FDC300"/>
              </a:solidFill>
              <a:ln w="4173" cap="flat">
                <a:no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86092D89-B708-9F8E-0984-82F827518A7E}"/>
                  </a:ext>
                </a:extLst>
              </p:cNvPr>
              <p:cNvSpPr/>
              <p:nvPr/>
            </p:nvSpPr>
            <p:spPr>
              <a:xfrm>
                <a:off x="2357321" y="2980237"/>
                <a:ext cx="559290" cy="141907"/>
              </a:xfrm>
              <a:custGeom>
                <a:avLst/>
                <a:gdLst>
                  <a:gd name="connsiteX0" fmla="*/ 559300 w 559290"/>
                  <a:gd name="connsiteY0" fmla="*/ 5 h 141907"/>
                  <a:gd name="connsiteX1" fmla="*/ 264581 w 559290"/>
                  <a:gd name="connsiteY1" fmla="*/ 536 h 141907"/>
                  <a:gd name="connsiteX2" fmla="*/ 9 w 559290"/>
                  <a:gd name="connsiteY2" fmla="*/ 912 h 141907"/>
                  <a:gd name="connsiteX3" fmla="*/ 18120 w 559290"/>
                  <a:gd name="connsiteY3" fmla="*/ 72045 h 141907"/>
                  <a:gd name="connsiteX4" fmla="*/ 18939 w 559290"/>
                  <a:gd name="connsiteY4" fmla="*/ 141913 h 141907"/>
                  <a:gd name="connsiteX5" fmla="*/ 272072 w 559290"/>
                  <a:gd name="connsiteY5" fmla="*/ 75461 h 141907"/>
                  <a:gd name="connsiteX6" fmla="*/ 559295 w 559290"/>
                  <a:gd name="connsiteY6" fmla="*/ 5 h 14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90" h="141907">
                    <a:moveTo>
                      <a:pt x="559300" y="5"/>
                    </a:moveTo>
                    <a:lnTo>
                      <a:pt x="264581" y="536"/>
                    </a:lnTo>
                    <a:lnTo>
                      <a:pt x="9" y="912"/>
                    </a:lnTo>
                    <a:cubicBezTo>
                      <a:pt x="8757" y="23284"/>
                      <a:pt x="14925" y="47098"/>
                      <a:pt x="18120" y="72045"/>
                    </a:cubicBezTo>
                    <a:cubicBezTo>
                      <a:pt x="21155" y="95744"/>
                      <a:pt x="21350" y="119143"/>
                      <a:pt x="18939" y="141913"/>
                    </a:cubicBezTo>
                    <a:lnTo>
                      <a:pt x="272072" y="75461"/>
                    </a:lnTo>
                    <a:lnTo>
                      <a:pt x="559295" y="5"/>
                    </a:lnTo>
                    <a:close/>
                  </a:path>
                </a:pathLst>
              </a:custGeom>
              <a:solidFill>
                <a:srgbClr val="FDC300"/>
              </a:solidFill>
              <a:ln w="4173" cap="flat">
                <a:no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D219FB8A-45A0-42A3-46BF-8527E01FBA9E}"/>
                  </a:ext>
                </a:extLst>
              </p:cNvPr>
              <p:cNvSpPr/>
              <p:nvPr/>
            </p:nvSpPr>
            <p:spPr>
              <a:xfrm>
                <a:off x="867233" y="3138844"/>
                <a:ext cx="563459" cy="141907"/>
              </a:xfrm>
              <a:custGeom>
                <a:avLst/>
                <a:gdLst>
                  <a:gd name="connsiteX0" fmla="*/ 1 w 563459"/>
                  <a:gd name="connsiteY0" fmla="*/ 141913 h 141907"/>
                  <a:gd name="connsiteX1" fmla="*/ 296914 w 563459"/>
                  <a:gd name="connsiteY1" fmla="*/ 141383 h 141907"/>
                  <a:gd name="connsiteX2" fmla="*/ 563461 w 563459"/>
                  <a:gd name="connsiteY2" fmla="*/ 141006 h 141907"/>
                  <a:gd name="connsiteX3" fmla="*/ 545213 w 563459"/>
                  <a:gd name="connsiteY3" fmla="*/ 69873 h 141907"/>
                  <a:gd name="connsiteX4" fmla="*/ 544390 w 563459"/>
                  <a:gd name="connsiteY4" fmla="*/ 6 h 141907"/>
                  <a:gd name="connsiteX5" fmla="*/ 289359 w 563459"/>
                  <a:gd name="connsiteY5" fmla="*/ 66449 h 141907"/>
                  <a:gd name="connsiteX6" fmla="*/ 3 w 563459"/>
                  <a:gd name="connsiteY6" fmla="*/ 141905 h 14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59" h="141907">
                    <a:moveTo>
                      <a:pt x="1" y="141913"/>
                    </a:moveTo>
                    <a:lnTo>
                      <a:pt x="296914" y="141383"/>
                    </a:lnTo>
                    <a:lnTo>
                      <a:pt x="563461" y="141006"/>
                    </a:lnTo>
                    <a:cubicBezTo>
                      <a:pt x="554643" y="118635"/>
                      <a:pt x="548430" y="94820"/>
                      <a:pt x="545213" y="69873"/>
                    </a:cubicBezTo>
                    <a:cubicBezTo>
                      <a:pt x="542156" y="46174"/>
                      <a:pt x="541961" y="22776"/>
                      <a:pt x="544390" y="6"/>
                    </a:cubicBezTo>
                    <a:lnTo>
                      <a:pt x="289359" y="66449"/>
                    </a:lnTo>
                    <a:lnTo>
                      <a:pt x="3" y="141905"/>
                    </a:lnTo>
                    <a:close/>
                  </a:path>
                </a:pathLst>
              </a:custGeom>
              <a:solidFill>
                <a:srgbClr val="FDC300"/>
              </a:solidFill>
              <a:ln w="4173" cap="flat">
                <a:no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1A32FE0A-C908-280C-B0EA-6D4B98D23DE7}"/>
                  </a:ext>
                </a:extLst>
              </p:cNvPr>
              <p:cNvSpPr/>
              <p:nvPr/>
            </p:nvSpPr>
            <p:spPr>
              <a:xfrm>
                <a:off x="1739575" y="2128762"/>
                <a:ext cx="137735" cy="563460"/>
              </a:xfrm>
              <a:custGeom>
                <a:avLst/>
                <a:gdLst>
                  <a:gd name="connsiteX0" fmla="*/ 5 w 137735"/>
                  <a:gd name="connsiteY0" fmla="*/ 1 h 563460"/>
                  <a:gd name="connsiteX1" fmla="*/ 523 w 137735"/>
                  <a:gd name="connsiteY1" fmla="*/ 296914 h 563460"/>
                  <a:gd name="connsiteX2" fmla="*/ 881 w 137735"/>
                  <a:gd name="connsiteY2" fmla="*/ 563462 h 563460"/>
                  <a:gd name="connsiteX3" fmla="*/ 69926 w 137735"/>
                  <a:gd name="connsiteY3" fmla="*/ 545214 h 563460"/>
                  <a:gd name="connsiteX4" fmla="*/ 137740 w 137735"/>
                  <a:gd name="connsiteY4" fmla="*/ 544391 h 563460"/>
                  <a:gd name="connsiteX5" fmla="*/ 73249 w 137735"/>
                  <a:gd name="connsiteY5" fmla="*/ 289358 h 56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35" h="563460">
                    <a:moveTo>
                      <a:pt x="5" y="1"/>
                    </a:moveTo>
                    <a:lnTo>
                      <a:pt x="523" y="296914"/>
                    </a:lnTo>
                    <a:lnTo>
                      <a:pt x="881" y="563462"/>
                    </a:lnTo>
                    <a:cubicBezTo>
                      <a:pt x="22594" y="554648"/>
                      <a:pt x="45709" y="548436"/>
                      <a:pt x="69926" y="545214"/>
                    </a:cubicBezTo>
                    <a:cubicBezTo>
                      <a:pt x="92930" y="542157"/>
                      <a:pt x="115643" y="541962"/>
                      <a:pt x="137740" y="544391"/>
                    </a:cubicBezTo>
                    <a:lnTo>
                      <a:pt x="73249" y="289358"/>
                    </a:lnTo>
                    <a:close/>
                  </a:path>
                </a:pathLst>
              </a:custGeom>
              <a:solidFill>
                <a:srgbClr val="FDC300"/>
              </a:solidFill>
              <a:ln w="4173"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8822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
        <p:cNvGrpSpPr/>
        <p:nvPr/>
      </p:nvGrpSpPr>
      <p:grpSpPr>
        <a:xfrm>
          <a:off x="0" y="0"/>
          <a:ext cx="0" cy="0"/>
          <a:chOff x="0" y="0"/>
          <a:chExt cx="0" cy="0"/>
        </a:xfrm>
      </p:grpSpPr>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5" name="Rechteck 4">
            <a:extLst>
              <a:ext uri="{FF2B5EF4-FFF2-40B4-BE49-F238E27FC236}">
                <a16:creationId xmlns:a16="http://schemas.microsoft.com/office/drawing/2014/main" id="{F9D1B291-7871-4B08-B969-ADFD19569308}"/>
              </a:ext>
            </a:extLst>
          </p:cNvPr>
          <p:cNvSpPr/>
          <p:nvPr/>
        </p:nvSpPr>
        <p:spPr>
          <a:xfrm>
            <a:off x="997191" y="1527244"/>
            <a:ext cx="10045217" cy="103974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endParaRPr lang="de-DE" sz="4000" b="1">
              <a:solidFill>
                <a:schemeClr val="bg1"/>
              </a:solidFill>
              <a:latin typeface="Gogh" pitchFamily="50" charset="0"/>
            </a:endParaRPr>
          </a:p>
        </p:txBody>
      </p:sp>
      <p:sp>
        <p:nvSpPr>
          <p:cNvPr id="44" name="Rechteck 43">
            <a:extLst>
              <a:ext uri="{FF2B5EF4-FFF2-40B4-BE49-F238E27FC236}">
                <a16:creationId xmlns:a16="http://schemas.microsoft.com/office/drawing/2014/main" id="{D681DADE-082C-4095-8106-1A177D397033}"/>
              </a:ext>
            </a:extLst>
          </p:cNvPr>
          <p:cNvSpPr/>
          <p:nvPr/>
        </p:nvSpPr>
        <p:spPr>
          <a:xfrm>
            <a:off x="1149591" y="1673156"/>
            <a:ext cx="10045217" cy="137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180000" rIns="0" bIns="180000" rtlCol="0" anchor="ctr"/>
          <a:lstStyle/>
          <a:p>
            <a:pPr algn="ctr">
              <a:lnSpc>
                <a:spcPct val="110000"/>
              </a:lnSpc>
              <a:spcAft>
                <a:spcPts val="1200"/>
              </a:spcAft>
            </a:pPr>
            <a:r>
              <a:rPr lang="de-DE" sz="2700" b="1">
                <a:solidFill>
                  <a:schemeClr val="accent5"/>
                </a:solidFill>
                <a:latin typeface="Gogh" pitchFamily="50" charset="0"/>
              </a:rPr>
              <a:t>Wir brauchen neben Klimaschutz auch</a:t>
            </a:r>
            <a:br>
              <a:rPr lang="de-DE" sz="2700" b="1">
                <a:solidFill>
                  <a:schemeClr val="accent5"/>
                </a:solidFill>
                <a:latin typeface="Gogh" pitchFamily="50" charset="0"/>
              </a:rPr>
            </a:br>
            <a:r>
              <a:rPr lang="de-DE" sz="2700" b="1">
                <a:solidFill>
                  <a:schemeClr val="accent5"/>
                </a:solidFill>
                <a:latin typeface="Gogh" pitchFamily="50" charset="0"/>
              </a:rPr>
              <a:t>Anpassungsmaßnahmen an die Folgen des Klimawandels.</a:t>
            </a:r>
          </a:p>
        </p:txBody>
      </p:sp>
      <p:sp>
        <p:nvSpPr>
          <p:cNvPr id="6" name="Titel 5">
            <a:extLst>
              <a:ext uri="{FF2B5EF4-FFF2-40B4-BE49-F238E27FC236}">
                <a16:creationId xmlns:a16="http://schemas.microsoft.com/office/drawing/2014/main" id="{E007A89F-61CB-4E75-9BEF-AC9FB03B69BF}"/>
              </a:ext>
            </a:extLst>
          </p:cNvPr>
          <p:cNvSpPr>
            <a:spLocks noGrp="1"/>
          </p:cNvSpPr>
          <p:nvPr>
            <p:ph type="title"/>
          </p:nvPr>
        </p:nvSpPr>
        <p:spPr/>
        <p:txBody>
          <a:bodyPr/>
          <a:lstStyle/>
          <a:p>
            <a:r>
              <a:rPr lang="de-DE"/>
              <a:t>Klimaschutz &amp; Klimaanpassung</a:t>
            </a:r>
          </a:p>
        </p:txBody>
      </p:sp>
      <p:sp>
        <p:nvSpPr>
          <p:cNvPr id="12" name="Pfeil nach rechts 1">
            <a:extLst>
              <a:ext uri="{FF2B5EF4-FFF2-40B4-BE49-F238E27FC236}">
                <a16:creationId xmlns:a16="http://schemas.microsoft.com/office/drawing/2014/main" id="{552BE93C-F8FA-4432-943A-ED55579B22FF}"/>
              </a:ext>
            </a:extLst>
          </p:cNvPr>
          <p:cNvSpPr/>
          <p:nvPr/>
        </p:nvSpPr>
        <p:spPr>
          <a:xfrm rot="19972523">
            <a:off x="559482" y="3268943"/>
            <a:ext cx="1931844" cy="1025236"/>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400"/>
          </a:p>
        </p:txBody>
      </p:sp>
      <p:sp>
        <p:nvSpPr>
          <p:cNvPr id="3" name="Foliennummernplatzhalter 2">
            <a:extLst>
              <a:ext uri="{FF2B5EF4-FFF2-40B4-BE49-F238E27FC236}">
                <a16:creationId xmlns:a16="http://schemas.microsoft.com/office/drawing/2014/main" id="{2C462974-AAEA-4702-B52F-647B92A4FB17}"/>
              </a:ext>
            </a:extLst>
          </p:cNvPr>
          <p:cNvSpPr>
            <a:spLocks noGrp="1"/>
          </p:cNvSpPr>
          <p:nvPr>
            <p:ph type="sldNum" sz="quarter" idx="19"/>
          </p:nvPr>
        </p:nvSpPr>
        <p:spPr/>
        <p:txBody>
          <a:bodyPr/>
          <a:lstStyle/>
          <a:p>
            <a:fld id="{692501C0-F26B-4DBF-A354-C3CE679C215A}" type="slidenum">
              <a:rPr lang="de-DE" smtClean="0"/>
              <a:pPr/>
              <a:t>19</a:t>
            </a:fld>
            <a:endParaRPr lang="de-DE"/>
          </a:p>
        </p:txBody>
      </p:sp>
      <p:sp>
        <p:nvSpPr>
          <p:cNvPr id="4" name="Fußzeilenplatzhalter 3">
            <a:extLst>
              <a:ext uri="{FF2B5EF4-FFF2-40B4-BE49-F238E27FC236}">
                <a16:creationId xmlns:a16="http://schemas.microsoft.com/office/drawing/2014/main" id="{B9497411-3560-4F42-A751-1A478B3A7FAF}"/>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6535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
        <p:cNvGrpSpPr/>
        <p:nvPr/>
      </p:nvGrpSpPr>
      <p:grpSpPr>
        <a:xfrm>
          <a:off x="0" y="0"/>
          <a:ext cx="0" cy="0"/>
          <a:chOff x="0" y="0"/>
          <a:chExt cx="0" cy="0"/>
        </a:xfrm>
      </p:grpSpPr>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5" name="Rechteck 4">
            <a:extLst>
              <a:ext uri="{FF2B5EF4-FFF2-40B4-BE49-F238E27FC236}">
                <a16:creationId xmlns:a16="http://schemas.microsoft.com/office/drawing/2014/main" id="{F9D1B291-7871-4B08-B969-ADFD19569308}"/>
              </a:ext>
            </a:extLst>
          </p:cNvPr>
          <p:cNvSpPr/>
          <p:nvPr/>
        </p:nvSpPr>
        <p:spPr>
          <a:xfrm>
            <a:off x="997191" y="1516865"/>
            <a:ext cx="10044000" cy="1031781"/>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endParaRPr lang="de-DE" sz="4000" b="1">
              <a:solidFill>
                <a:schemeClr val="bg1"/>
              </a:solidFill>
              <a:latin typeface="Gogh" pitchFamily="50" charset="0"/>
            </a:endParaRPr>
          </a:p>
        </p:txBody>
      </p:sp>
      <p:sp>
        <p:nvSpPr>
          <p:cNvPr id="44" name="Rechteck 43">
            <a:extLst>
              <a:ext uri="{FF2B5EF4-FFF2-40B4-BE49-F238E27FC236}">
                <a16:creationId xmlns:a16="http://schemas.microsoft.com/office/drawing/2014/main" id="{D681DADE-082C-4095-8106-1A177D397033}"/>
              </a:ext>
            </a:extLst>
          </p:cNvPr>
          <p:cNvSpPr/>
          <p:nvPr/>
        </p:nvSpPr>
        <p:spPr>
          <a:xfrm>
            <a:off x="1149591" y="1632650"/>
            <a:ext cx="10044000" cy="13476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180000" rIns="0" bIns="180000" rtlCol="0" anchor="ctr"/>
          <a:lstStyle/>
          <a:p>
            <a:pPr algn="ctr">
              <a:lnSpc>
                <a:spcPct val="110000"/>
              </a:lnSpc>
              <a:spcAft>
                <a:spcPts val="1200"/>
              </a:spcAft>
            </a:pPr>
            <a:r>
              <a:rPr lang="de-DE" sz="2700" b="1">
                <a:solidFill>
                  <a:schemeClr val="accent5"/>
                </a:solidFill>
                <a:latin typeface="Gogh" pitchFamily="50" charset="0"/>
              </a:rPr>
              <a:t>Wir brauchen neben Klimaschutz auch</a:t>
            </a:r>
            <a:br>
              <a:rPr lang="de-DE" sz="2700" b="1">
                <a:solidFill>
                  <a:schemeClr val="accent5"/>
                </a:solidFill>
                <a:latin typeface="Gogh" pitchFamily="50" charset="0"/>
              </a:rPr>
            </a:br>
            <a:r>
              <a:rPr lang="de-DE" sz="2700" b="1">
                <a:solidFill>
                  <a:schemeClr val="accent5"/>
                </a:solidFill>
                <a:latin typeface="Gogh" pitchFamily="50" charset="0"/>
              </a:rPr>
              <a:t>Anpassungsmaßnahmen an die Folgen des Klimawandels.</a:t>
            </a:r>
          </a:p>
        </p:txBody>
      </p:sp>
      <p:sp>
        <p:nvSpPr>
          <p:cNvPr id="6" name="Titel 5">
            <a:extLst>
              <a:ext uri="{FF2B5EF4-FFF2-40B4-BE49-F238E27FC236}">
                <a16:creationId xmlns:a16="http://schemas.microsoft.com/office/drawing/2014/main" id="{E007A89F-61CB-4E75-9BEF-AC9FB03B69BF}"/>
              </a:ext>
            </a:extLst>
          </p:cNvPr>
          <p:cNvSpPr>
            <a:spLocks noGrp="1"/>
          </p:cNvSpPr>
          <p:nvPr>
            <p:ph type="title"/>
          </p:nvPr>
        </p:nvSpPr>
        <p:spPr/>
        <p:txBody>
          <a:bodyPr/>
          <a:lstStyle/>
          <a:p>
            <a:r>
              <a:rPr lang="de-DE"/>
              <a:t>Klimafolgen in Deutschland</a:t>
            </a:r>
          </a:p>
        </p:txBody>
      </p:sp>
      <p:sp>
        <p:nvSpPr>
          <p:cNvPr id="10" name="Rechteck 9">
            <a:extLst>
              <a:ext uri="{FF2B5EF4-FFF2-40B4-BE49-F238E27FC236}">
                <a16:creationId xmlns:a16="http://schemas.microsoft.com/office/drawing/2014/main" id="{69819406-E0B6-495C-9CB8-C489027678AD}"/>
              </a:ext>
            </a:extLst>
          </p:cNvPr>
          <p:cNvSpPr/>
          <p:nvPr/>
        </p:nvSpPr>
        <p:spPr>
          <a:xfrm>
            <a:off x="1301991" y="4232382"/>
            <a:ext cx="10045218" cy="90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lnSpc>
                <a:spcPct val="110000"/>
              </a:lnSpc>
              <a:spcAft>
                <a:spcPts val="1200"/>
              </a:spcAft>
            </a:pPr>
            <a:endParaRPr lang="de-DE" sz="4000" b="1">
              <a:solidFill>
                <a:schemeClr val="bg1"/>
              </a:solidFill>
              <a:latin typeface="Gogh" pitchFamily="50" charset="0"/>
            </a:endParaRPr>
          </a:p>
        </p:txBody>
      </p:sp>
      <p:sp>
        <p:nvSpPr>
          <p:cNvPr id="11" name="Textplatzhalter 3">
            <a:extLst>
              <a:ext uri="{FF2B5EF4-FFF2-40B4-BE49-F238E27FC236}">
                <a16:creationId xmlns:a16="http://schemas.microsoft.com/office/drawing/2014/main" id="{023855CF-B54F-49EF-9846-B1B577C46C08}"/>
              </a:ext>
            </a:extLst>
          </p:cNvPr>
          <p:cNvSpPr txBox="1">
            <a:spLocks/>
          </p:cNvSpPr>
          <p:nvPr/>
        </p:nvSpPr>
        <p:spPr>
          <a:xfrm>
            <a:off x="1149591" y="2980268"/>
            <a:ext cx="10044000" cy="1985425"/>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chor="ctr" anchorCtr="0">
            <a:normAutofit fontScale="92500" lnSpcReduction="20000"/>
          </a:bodyPr>
          <a:lstStyle>
            <a:lvl1pPr marL="342900" indent="-342900" algn="l" defTabSz="914400" rtl="0" eaLnBrk="1" latinLnBrk="0" hangingPunct="1">
              <a:lnSpc>
                <a:spcPct val="90000"/>
              </a:lnSpc>
              <a:spcBef>
                <a:spcPts val="1000"/>
              </a:spcBef>
              <a:buClr>
                <a:srgbClr val="002950"/>
              </a:buClr>
              <a:buFont typeface="Gogh" pitchFamily="50" charset="0"/>
              <a:buChar char="◆"/>
              <a:defRPr sz="2000" b="1" kern="1200">
                <a:solidFill>
                  <a:srgbClr val="002950"/>
                </a:solidFill>
                <a:latin typeface="+mn-lt"/>
                <a:ea typeface="+mn-ea"/>
                <a:cs typeface="+mn-cs"/>
              </a:defRPr>
            </a:lvl1pPr>
            <a:lvl2pPr marL="685800" indent="-228600" algn="l" defTabSz="914400" rtl="0" eaLnBrk="1" latinLnBrk="0" hangingPunct="1">
              <a:lnSpc>
                <a:spcPct val="90000"/>
              </a:lnSpc>
              <a:spcBef>
                <a:spcPts val="1200"/>
              </a:spcBef>
              <a:buClr>
                <a:srgbClr val="002950"/>
              </a:buClr>
              <a:buFont typeface="Arial" panose="020B0604020202020204" pitchFamily="34" charset="0"/>
              <a:buChar char="●"/>
              <a:defRPr sz="2000" kern="1200">
                <a:solidFill>
                  <a:srgbClr val="0029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9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9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9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a:t>Klimafolgen in Deutschland</a:t>
            </a:r>
          </a:p>
          <a:p>
            <a:pPr lvl="1">
              <a:lnSpc>
                <a:spcPct val="100000"/>
              </a:lnSpc>
            </a:pPr>
            <a:r>
              <a:rPr lang="de-DE"/>
              <a:t>Meeresspiegelanstieg</a:t>
            </a:r>
          </a:p>
          <a:p>
            <a:pPr lvl="1">
              <a:lnSpc>
                <a:spcPct val="100000"/>
              </a:lnSpc>
            </a:pPr>
            <a:r>
              <a:rPr lang="de-DE"/>
              <a:t>Extremwetterereignisse </a:t>
            </a:r>
            <a:r>
              <a:rPr lang="de-DE" b="0"/>
              <a:t>(Hitzewellen, Starkniederschläge, Stürme)</a:t>
            </a:r>
          </a:p>
          <a:p>
            <a:pPr lvl="1">
              <a:lnSpc>
                <a:spcPct val="100000"/>
              </a:lnSpc>
            </a:pPr>
            <a:r>
              <a:rPr lang="de-DE"/>
              <a:t>Gletscherschmelze</a:t>
            </a:r>
          </a:p>
          <a:p>
            <a:pPr lvl="1">
              <a:lnSpc>
                <a:spcPct val="100000"/>
              </a:lnSpc>
            </a:pPr>
            <a:r>
              <a:rPr lang="de-DE"/>
              <a:t>Hochwasser an Flüssen</a:t>
            </a:r>
          </a:p>
        </p:txBody>
      </p:sp>
      <p:sp>
        <p:nvSpPr>
          <p:cNvPr id="3" name="Foliennummernplatzhalter 2">
            <a:extLst>
              <a:ext uri="{FF2B5EF4-FFF2-40B4-BE49-F238E27FC236}">
                <a16:creationId xmlns:a16="http://schemas.microsoft.com/office/drawing/2014/main" id="{8E785BFB-FFAD-4BDF-9BBA-62C14F605E30}"/>
              </a:ext>
            </a:extLst>
          </p:cNvPr>
          <p:cNvSpPr>
            <a:spLocks noGrp="1"/>
          </p:cNvSpPr>
          <p:nvPr>
            <p:ph type="sldNum" sz="quarter" idx="19"/>
          </p:nvPr>
        </p:nvSpPr>
        <p:spPr/>
        <p:txBody>
          <a:bodyPr/>
          <a:lstStyle/>
          <a:p>
            <a:fld id="{692501C0-F26B-4DBF-A354-C3CE679C215A}" type="slidenum">
              <a:rPr lang="de-DE" smtClean="0"/>
              <a:pPr/>
              <a:t>20</a:t>
            </a:fld>
            <a:endParaRPr lang="de-DE"/>
          </a:p>
        </p:txBody>
      </p:sp>
      <p:sp>
        <p:nvSpPr>
          <p:cNvPr id="4" name="Fußzeilenplatzhalter 3">
            <a:extLst>
              <a:ext uri="{FF2B5EF4-FFF2-40B4-BE49-F238E27FC236}">
                <a16:creationId xmlns:a16="http://schemas.microsoft.com/office/drawing/2014/main" id="{0E1C4B47-151C-4B99-8ED4-A5CE32F1BE0D}"/>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(klimFAN)</a:t>
            </a:r>
          </a:p>
        </p:txBody>
      </p:sp>
    </p:spTree>
    <p:extLst>
      <p:ext uri="{BB962C8B-B14F-4D97-AF65-F5344CB8AC3E}">
        <p14:creationId xmlns:p14="http://schemas.microsoft.com/office/powerpoint/2010/main" val="68265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D7E526E-56AC-41F0-9B19-B96101F50333}"/>
              </a:ext>
            </a:extLst>
          </p:cNvPr>
          <p:cNvPicPr>
            <a:picLocks noChangeAspect="1"/>
          </p:cNvPicPr>
          <p:nvPr/>
        </p:nvPicPr>
        <p:blipFill>
          <a:blip r:embed="rId2"/>
          <a:srcRect/>
          <a:stretch/>
        </p:blipFill>
        <p:spPr>
          <a:xfrm>
            <a:off x="0" y="0"/>
            <a:ext cx="12192000" cy="6858000"/>
          </a:xfrm>
          <a:prstGeom prst="rect">
            <a:avLst/>
          </a:prstGeom>
        </p:spPr>
      </p:pic>
      <p:sp>
        <p:nvSpPr>
          <p:cNvPr id="9" name="Rechteck 8">
            <a:extLst>
              <a:ext uri="{FF2B5EF4-FFF2-40B4-BE49-F238E27FC236}">
                <a16:creationId xmlns:a16="http://schemas.microsoft.com/office/drawing/2014/main" id="{C0432E17-FB51-4DDD-9E54-F9D1CC7EE91D}"/>
              </a:ext>
            </a:extLst>
          </p:cNvPr>
          <p:cNvSpPr/>
          <p:nvPr/>
        </p:nvSpPr>
        <p:spPr>
          <a:xfrm>
            <a:off x="0" y="1"/>
            <a:ext cx="12192000" cy="900000"/>
          </a:xfrm>
          <a:prstGeom prst="rect">
            <a:avLst/>
          </a:prstGeom>
          <a:gradFill flip="none" rotWithShape="1">
            <a:gsLst>
              <a:gs pos="0">
                <a:schemeClr val="accent1"/>
              </a:gs>
              <a:gs pos="40000">
                <a:schemeClr val="accent1"/>
              </a:gs>
              <a:gs pos="100000">
                <a:schemeClr val="bg1">
                  <a:alpha val="0"/>
                </a:schemeClr>
              </a:gs>
              <a:gs pos="59000">
                <a:schemeClr val="bg1">
                  <a:alpha val="26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sp>
        <p:nvSpPr>
          <p:cNvPr id="11" name="Textfeld 10">
            <a:extLst>
              <a:ext uri="{FF2B5EF4-FFF2-40B4-BE49-F238E27FC236}">
                <a16:creationId xmlns:a16="http://schemas.microsoft.com/office/drawing/2014/main" id="{6E513040-8501-420B-8A67-5AEEE436AF44}"/>
              </a:ext>
            </a:extLst>
          </p:cNvPr>
          <p:cNvSpPr txBox="1"/>
          <p:nvPr/>
        </p:nvSpPr>
        <p:spPr>
          <a:xfrm>
            <a:off x="256305" y="1039797"/>
            <a:ext cx="6160416" cy="646331"/>
          </a:xfrm>
          <a:prstGeom prst="rect">
            <a:avLst/>
          </a:prstGeom>
          <a:noFill/>
        </p:spPr>
        <p:txBody>
          <a:bodyPr wrap="square">
            <a:spAutoFit/>
          </a:bodyPr>
          <a:lstStyle/>
          <a:p>
            <a:r>
              <a:rPr lang="de-DE" sz="1800" b="1">
                <a:solidFill>
                  <a:schemeClr val="bg1"/>
                </a:solidFill>
                <a:latin typeface="Gogh" pitchFamily="50" charset="0"/>
              </a:rPr>
              <a:t>bei einer Temperaturerhöhung von +1,5°C bis 2100</a:t>
            </a:r>
            <a:br>
              <a:rPr lang="de-DE" sz="1800">
                <a:solidFill>
                  <a:schemeClr val="bg1"/>
                </a:solidFill>
                <a:latin typeface="Gogh" pitchFamily="50" charset="0"/>
              </a:rPr>
            </a:br>
            <a:r>
              <a:rPr lang="de-DE" sz="1800">
                <a:solidFill>
                  <a:schemeClr val="bg1"/>
                </a:solidFill>
                <a:latin typeface="Gogh" pitchFamily="50" charset="0"/>
              </a:rPr>
              <a:t>(ohne Berücksichtigung von Deichen). </a:t>
            </a:r>
          </a:p>
        </p:txBody>
      </p:sp>
      <p:sp>
        <p:nvSpPr>
          <p:cNvPr id="13" name="Textfeld 12">
            <a:extLst>
              <a:ext uri="{FF2B5EF4-FFF2-40B4-BE49-F238E27FC236}">
                <a16:creationId xmlns:a16="http://schemas.microsoft.com/office/drawing/2014/main" id="{A5216419-68F9-4BFF-9651-9BACF3ECD9C0}"/>
              </a:ext>
            </a:extLst>
          </p:cNvPr>
          <p:cNvSpPr txBox="1"/>
          <p:nvPr/>
        </p:nvSpPr>
        <p:spPr>
          <a:xfrm>
            <a:off x="0" y="1702813"/>
            <a:ext cx="3016575" cy="246221"/>
          </a:xfrm>
          <a:prstGeom prst="rect">
            <a:avLst/>
          </a:prstGeom>
          <a:noFill/>
        </p:spPr>
        <p:txBody>
          <a:bodyPr wrap="square">
            <a:spAutoFit/>
          </a:bodyPr>
          <a:lstStyle/>
          <a:p>
            <a:pPr algn="ctr"/>
            <a:r>
              <a:rPr lang="de-DE" sz="1000" i="1" dirty="0">
                <a:solidFill>
                  <a:schemeClr val="bg1">
                    <a:lumMod val="50000"/>
                  </a:schemeClr>
                </a:solidFill>
                <a:latin typeface="Gogh Variable Italic Book" pitchFamily="2" charset="0"/>
              </a:rPr>
              <a:t>Quelle: coastal.climatecentral.org</a:t>
            </a:r>
          </a:p>
        </p:txBody>
      </p:sp>
      <p:sp>
        <p:nvSpPr>
          <p:cNvPr id="2" name="Titel 1">
            <a:extLst>
              <a:ext uri="{FF2B5EF4-FFF2-40B4-BE49-F238E27FC236}">
                <a16:creationId xmlns:a16="http://schemas.microsoft.com/office/drawing/2014/main" id="{A3BA5D4C-CF54-4759-A9CE-840F5D8CAFDA}"/>
              </a:ext>
            </a:extLst>
          </p:cNvPr>
          <p:cNvSpPr>
            <a:spLocks noGrp="1"/>
          </p:cNvSpPr>
          <p:nvPr>
            <p:ph type="title"/>
          </p:nvPr>
        </p:nvSpPr>
        <p:spPr/>
        <p:txBody>
          <a:bodyPr/>
          <a:lstStyle/>
          <a:p>
            <a:r>
              <a:rPr lang="de-DE" sz="2400" b="1">
                <a:solidFill>
                  <a:schemeClr val="bg1"/>
                </a:solidFill>
                <a:latin typeface="Gogh" pitchFamily="50" charset="0"/>
              </a:rPr>
              <a:t>Folgen des Meeresspiegelanstiegs</a:t>
            </a:r>
            <a:endParaRPr lang="de-DE"/>
          </a:p>
        </p:txBody>
      </p:sp>
    </p:spTree>
    <p:extLst>
      <p:ext uri="{BB962C8B-B14F-4D97-AF65-F5344CB8AC3E}">
        <p14:creationId xmlns:p14="http://schemas.microsoft.com/office/powerpoint/2010/main" val="213577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9" name="Titel 7">
            <a:extLst>
              <a:ext uri="{FF2B5EF4-FFF2-40B4-BE49-F238E27FC236}">
                <a16:creationId xmlns:a16="http://schemas.microsoft.com/office/drawing/2014/main" id="{D792E2B5-40FF-4993-A459-D238132816BD}"/>
              </a:ext>
            </a:extLst>
          </p:cNvPr>
          <p:cNvSpPr>
            <a:spLocks noGrp="1"/>
          </p:cNvSpPr>
          <p:nvPr>
            <p:ph type="title"/>
          </p:nvPr>
        </p:nvSpPr>
        <p:spPr/>
        <p:txBody>
          <a:bodyPr/>
          <a:lstStyle/>
          <a:p>
            <a:r>
              <a:rPr lang="de-DE">
                <a:latin typeface="Gogh" pitchFamily="50" charset="0"/>
              </a:rPr>
              <a:t>Beispiele für Klimaanpassungsmaßnahmen</a:t>
            </a:r>
            <a:endParaRPr lang="de-DE">
              <a:latin typeface="Gogh" pitchFamily="50" charset="0"/>
              <a:ea typeface="Segoe UI Historic" panose="020B0502040204020203" pitchFamily="34" charset="0"/>
              <a:cs typeface="Segoe UI Historic" panose="020B0502040204020203" pitchFamily="34" charset="0"/>
            </a:endParaRPr>
          </a:p>
        </p:txBody>
      </p:sp>
      <p:sp>
        <p:nvSpPr>
          <p:cNvPr id="2" name="Textplatzhalter 1">
            <a:extLst>
              <a:ext uri="{FF2B5EF4-FFF2-40B4-BE49-F238E27FC236}">
                <a16:creationId xmlns:a16="http://schemas.microsoft.com/office/drawing/2014/main" id="{4A54E919-2319-415B-B985-48D430072F9C}"/>
              </a:ext>
            </a:extLst>
          </p:cNvPr>
          <p:cNvSpPr>
            <a:spLocks noGrp="1"/>
          </p:cNvSpPr>
          <p:nvPr>
            <p:ph type="body" sz="quarter" idx="17"/>
          </p:nvPr>
        </p:nvSpPr>
        <p:spPr>
          <a:xfrm>
            <a:off x="371474" y="1615912"/>
            <a:ext cx="3600000" cy="3442609"/>
          </a:xfrm>
          <a:solidFill>
            <a:schemeClr val="accent1">
              <a:lumMod val="20000"/>
              <a:lumOff val="80000"/>
            </a:schemeClr>
          </a:solidFill>
          <a:effectLst>
            <a:outerShdw blurRad="50800" dist="38100" dir="2700000" algn="tl" rotWithShape="0">
              <a:prstClr val="black">
                <a:alpha val="40000"/>
              </a:prstClr>
            </a:outerShdw>
          </a:effectLst>
        </p:spPr>
        <p:txBody>
          <a:bodyPr lIns="108000" tIns="180000" rIns="108000" bIns="36000">
            <a:noAutofit/>
          </a:bodyPr>
          <a:lstStyle/>
          <a:p>
            <a:pPr marL="0" indent="0">
              <a:buNone/>
            </a:pPr>
            <a:r>
              <a:rPr lang="de-DE" sz="2400"/>
              <a:t>Bäume pflanzen</a:t>
            </a:r>
          </a:p>
          <a:p>
            <a:pPr marL="0" indent="0" algn="just">
              <a:lnSpc>
                <a:spcPct val="110000"/>
              </a:lnSpc>
              <a:buNone/>
            </a:pPr>
            <a:r>
              <a:rPr lang="de-DE" sz="1400" b="0"/>
              <a:t>Schutz vor Hitze bieten Stadtgrün und Wasserläufe. Denn Pflanzen und Wasser bringen Schatten und Feuchtigkeit in die Stadt. So können die lokalen Temperaturen um 3 bis 5 °C gesenkt werden. Das macht einen gewaltigen Unterschied. Deshalb sollen neue Bäume gepflanzt und die bestehenden Bäume gut gepflegt werden. Auch neue Blühwiesen und Hecken werden angelegt.</a:t>
            </a:r>
          </a:p>
        </p:txBody>
      </p:sp>
      <p:sp>
        <p:nvSpPr>
          <p:cNvPr id="7" name="Textplatzhalter 1">
            <a:extLst>
              <a:ext uri="{FF2B5EF4-FFF2-40B4-BE49-F238E27FC236}">
                <a16:creationId xmlns:a16="http://schemas.microsoft.com/office/drawing/2014/main" id="{FCE36392-31A4-442B-9B18-955367D5B7FA}"/>
              </a:ext>
            </a:extLst>
          </p:cNvPr>
          <p:cNvSpPr txBox="1">
            <a:spLocks/>
          </p:cNvSpPr>
          <p:nvPr/>
        </p:nvSpPr>
        <p:spPr>
          <a:xfrm>
            <a:off x="4296000" y="1628590"/>
            <a:ext cx="3600000" cy="344260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vert="horz" lIns="108000" tIns="180000" rIns="108000" bIns="36000" rtlCol="0">
            <a:noAutofit/>
          </a:bodyPr>
          <a:lstStyle>
            <a:lvl1pPr marL="342900" indent="-342900" algn="l" defTabSz="914400" rtl="0" eaLnBrk="1" latinLnBrk="0" hangingPunct="1">
              <a:lnSpc>
                <a:spcPct val="90000"/>
              </a:lnSpc>
              <a:spcBef>
                <a:spcPts val="1000"/>
              </a:spcBef>
              <a:buClr>
                <a:srgbClr val="002950"/>
              </a:buClr>
              <a:buFont typeface="Gogh" pitchFamily="50" charset="0"/>
              <a:buChar char="◆"/>
              <a:defRPr sz="2000" b="1" kern="1200">
                <a:solidFill>
                  <a:srgbClr val="002950"/>
                </a:solidFill>
                <a:latin typeface="+mn-lt"/>
                <a:ea typeface="+mn-ea"/>
                <a:cs typeface="+mn-cs"/>
              </a:defRPr>
            </a:lvl1pPr>
            <a:lvl2pPr marL="685800" indent="-228600" algn="l" defTabSz="914400" rtl="0" eaLnBrk="1" latinLnBrk="0" hangingPunct="1">
              <a:lnSpc>
                <a:spcPct val="90000"/>
              </a:lnSpc>
              <a:spcBef>
                <a:spcPts val="1200"/>
              </a:spcBef>
              <a:buClr>
                <a:srgbClr val="002950"/>
              </a:buClr>
              <a:buFont typeface="Arial" panose="020B0604020202020204" pitchFamily="34" charset="0"/>
              <a:buChar char="●"/>
              <a:defRPr sz="2000" kern="1200">
                <a:solidFill>
                  <a:srgbClr val="0029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9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9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9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a:t>Trinkwasserbrunnen</a:t>
            </a:r>
            <a:endParaRPr lang="de-DE"/>
          </a:p>
          <a:p>
            <a:pPr marL="0" indent="0" algn="just">
              <a:lnSpc>
                <a:spcPct val="110000"/>
              </a:lnSpc>
              <a:buNone/>
            </a:pPr>
            <a:r>
              <a:rPr lang="de-DE" sz="1400" b="0"/>
              <a:t>In der Stadt gibt es bereits mehr als 250 Brunnen. In den nächsten Jahren sollen weitere Trinkwasserbrunnen aufgestellt werden, zudem einige neue Wasserspiele. Die Trinkwasser-brunnen sind in erster Linie für die Hotspots und bisher unterversorgte Stadtteile wie den Stuttgarter Westen vorgesehen. Weitere Bausteine sind Pflanztröge, vor allem an Hot Spots in der Innenstadt.</a:t>
            </a:r>
          </a:p>
        </p:txBody>
      </p:sp>
      <p:sp>
        <p:nvSpPr>
          <p:cNvPr id="8" name="Textplatzhalter 1">
            <a:extLst>
              <a:ext uri="{FF2B5EF4-FFF2-40B4-BE49-F238E27FC236}">
                <a16:creationId xmlns:a16="http://schemas.microsoft.com/office/drawing/2014/main" id="{90073189-6F9D-4149-9FCE-DC612FD5C583}"/>
              </a:ext>
            </a:extLst>
          </p:cNvPr>
          <p:cNvSpPr txBox="1">
            <a:spLocks/>
          </p:cNvSpPr>
          <p:nvPr/>
        </p:nvSpPr>
        <p:spPr>
          <a:xfrm>
            <a:off x="8291963" y="1628590"/>
            <a:ext cx="3600000" cy="3442609"/>
          </a:xfrm>
          <a:prstGeom prst="rect">
            <a:avLst/>
          </a:prstGeom>
          <a:solidFill>
            <a:srgbClr val="E8F4CF"/>
          </a:solidFill>
          <a:effectLst>
            <a:outerShdw blurRad="50800" dist="38100" dir="2700000" algn="tl" rotWithShape="0">
              <a:prstClr val="black">
                <a:alpha val="40000"/>
              </a:prstClr>
            </a:outerShdw>
          </a:effectLst>
        </p:spPr>
        <p:txBody>
          <a:bodyPr vert="horz" lIns="108000" tIns="180000" rIns="108000" bIns="36000" rtlCol="0">
            <a:noAutofit/>
          </a:bodyPr>
          <a:lstStyle>
            <a:lvl1pPr marL="342900" indent="-342900" algn="l" defTabSz="914400" rtl="0" eaLnBrk="1" latinLnBrk="0" hangingPunct="1">
              <a:lnSpc>
                <a:spcPct val="90000"/>
              </a:lnSpc>
              <a:spcBef>
                <a:spcPts val="1000"/>
              </a:spcBef>
              <a:buClr>
                <a:srgbClr val="002950"/>
              </a:buClr>
              <a:buFont typeface="Gogh" pitchFamily="50" charset="0"/>
              <a:buChar char="◆"/>
              <a:defRPr sz="2000" b="1" kern="1200">
                <a:solidFill>
                  <a:srgbClr val="002950"/>
                </a:solidFill>
                <a:latin typeface="+mn-lt"/>
                <a:ea typeface="+mn-ea"/>
                <a:cs typeface="+mn-cs"/>
              </a:defRPr>
            </a:lvl1pPr>
            <a:lvl2pPr marL="685800" indent="-228600" algn="l" defTabSz="914400" rtl="0" eaLnBrk="1" latinLnBrk="0" hangingPunct="1">
              <a:lnSpc>
                <a:spcPct val="90000"/>
              </a:lnSpc>
              <a:spcBef>
                <a:spcPts val="1200"/>
              </a:spcBef>
              <a:buClr>
                <a:srgbClr val="002950"/>
              </a:buClr>
              <a:buFont typeface="Arial" panose="020B0604020202020204" pitchFamily="34" charset="0"/>
              <a:buChar char="●"/>
              <a:defRPr sz="2000" kern="1200">
                <a:solidFill>
                  <a:srgbClr val="0029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9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9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9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a:t>Urbanes Grün</a:t>
            </a:r>
          </a:p>
          <a:p>
            <a:pPr marL="0" indent="0" algn="just">
              <a:lnSpc>
                <a:spcPct val="110000"/>
              </a:lnSpc>
              <a:buNone/>
            </a:pPr>
            <a:r>
              <a:rPr lang="de-DE" sz="1400" b="0"/>
              <a:t>Damit Stuttgart gegen zunehmende Temperaturen gewappnet ist, müssen auch Privatpersonen, die Grundstücke und Gebäude besitzen aktiv werden. Darum fördert die Landeshauptstadt Stuttgart urbanes Grün in Höfen, an Fassaden und auf Dächern. Auch Begrünung auf gewerblichen Flächen wird gefördert.</a:t>
            </a:r>
          </a:p>
        </p:txBody>
      </p:sp>
      <p:sp>
        <p:nvSpPr>
          <p:cNvPr id="9" name="Textplatzhalter 4">
            <a:extLst>
              <a:ext uri="{FF2B5EF4-FFF2-40B4-BE49-F238E27FC236}">
                <a16:creationId xmlns:a16="http://schemas.microsoft.com/office/drawing/2014/main" id="{D06F46B9-D588-422B-8DBB-87296D00775A}"/>
              </a:ext>
            </a:extLst>
          </p:cNvPr>
          <p:cNvSpPr txBox="1">
            <a:spLocks/>
          </p:cNvSpPr>
          <p:nvPr/>
        </p:nvSpPr>
        <p:spPr>
          <a:xfrm>
            <a:off x="371475" y="1059207"/>
            <a:ext cx="10933310" cy="47798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2950"/>
              </a:buClr>
              <a:buFont typeface="Gogh" pitchFamily="50" charset="0"/>
              <a:buChar char="◆"/>
              <a:defRPr sz="2000" b="1" kern="1200">
                <a:solidFill>
                  <a:srgbClr val="002950"/>
                </a:solidFill>
                <a:latin typeface="+mn-lt"/>
                <a:ea typeface="+mn-ea"/>
                <a:cs typeface="+mn-cs"/>
              </a:defRPr>
            </a:lvl1pPr>
            <a:lvl2pPr marL="685800" indent="-228600" algn="l" defTabSz="914400" rtl="0" eaLnBrk="1" latinLnBrk="0" hangingPunct="1">
              <a:lnSpc>
                <a:spcPct val="90000"/>
              </a:lnSpc>
              <a:spcBef>
                <a:spcPts val="1200"/>
              </a:spcBef>
              <a:buClr>
                <a:srgbClr val="002950"/>
              </a:buClr>
              <a:buFont typeface="Arial" panose="020B0604020202020204" pitchFamily="34" charset="0"/>
              <a:buChar char="●"/>
              <a:defRPr sz="2000" kern="1200">
                <a:solidFill>
                  <a:srgbClr val="00295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95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95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29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So unterstützt die Landeshauptstadt Stuttgart</a:t>
            </a:r>
          </a:p>
        </p:txBody>
      </p:sp>
      <p:sp>
        <p:nvSpPr>
          <p:cNvPr id="10" name="Textfeld 9">
            <a:extLst>
              <a:ext uri="{FF2B5EF4-FFF2-40B4-BE49-F238E27FC236}">
                <a16:creationId xmlns:a16="http://schemas.microsoft.com/office/drawing/2014/main" id="{CD0773AC-39F6-4927-B852-84FBE458BEB5}"/>
              </a:ext>
            </a:extLst>
          </p:cNvPr>
          <p:cNvSpPr txBox="1"/>
          <p:nvPr/>
        </p:nvSpPr>
        <p:spPr>
          <a:xfrm>
            <a:off x="371475" y="5149916"/>
            <a:ext cx="11531963" cy="246221"/>
          </a:xfrm>
          <a:prstGeom prst="rect">
            <a:avLst/>
          </a:prstGeom>
          <a:noFill/>
        </p:spPr>
        <p:txBody>
          <a:bodyPr wrap="square">
            <a:spAutoFit/>
          </a:bodyPr>
          <a:lstStyle/>
          <a:p>
            <a:pPr algn="ctr"/>
            <a:r>
              <a:rPr lang="de-DE" sz="1000" i="1">
                <a:solidFill>
                  <a:schemeClr val="bg1">
                    <a:lumMod val="50000"/>
                  </a:schemeClr>
                </a:solidFill>
                <a:latin typeface="Gogh Variable Italic Book" pitchFamily="2" charset="0"/>
              </a:rPr>
              <a:t>Quelle: Klimaportal der Stadt Stuttgart: jetztklimachen.stuttgart.de</a:t>
            </a:r>
          </a:p>
        </p:txBody>
      </p:sp>
      <p:sp>
        <p:nvSpPr>
          <p:cNvPr id="6" name="Foliennummernplatzhalter 5">
            <a:extLst>
              <a:ext uri="{FF2B5EF4-FFF2-40B4-BE49-F238E27FC236}">
                <a16:creationId xmlns:a16="http://schemas.microsoft.com/office/drawing/2014/main" id="{22AAAD90-AC74-4171-AC30-3765336DC72B}"/>
              </a:ext>
            </a:extLst>
          </p:cNvPr>
          <p:cNvSpPr>
            <a:spLocks noGrp="1"/>
          </p:cNvSpPr>
          <p:nvPr>
            <p:ph type="sldNum" sz="quarter" idx="19"/>
          </p:nvPr>
        </p:nvSpPr>
        <p:spPr/>
        <p:txBody>
          <a:bodyPr/>
          <a:lstStyle/>
          <a:p>
            <a:fld id="{692501C0-F26B-4DBF-A354-C3CE679C215A}" type="slidenum">
              <a:rPr lang="de-DE" smtClean="0"/>
              <a:pPr/>
              <a:t>22</a:t>
            </a:fld>
            <a:endParaRPr lang="de-DE"/>
          </a:p>
        </p:txBody>
      </p:sp>
      <p:sp>
        <p:nvSpPr>
          <p:cNvPr id="11" name="Fußzeilenplatzhalter 10">
            <a:extLst>
              <a:ext uri="{FF2B5EF4-FFF2-40B4-BE49-F238E27FC236}">
                <a16:creationId xmlns:a16="http://schemas.microsoft.com/office/drawing/2014/main" id="{C21C9167-08D9-4CAB-BDBA-2615C8C711F2}"/>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a:t>
            </a:r>
            <a:r>
              <a:rPr lang="de-DE" err="1">
                <a:ea typeface="Cambria" panose="02040503050406030204" pitchFamily="18" charset="0"/>
                <a:cs typeface="Segoe UI"/>
              </a:rPr>
              <a:t>klimFAN</a:t>
            </a:r>
            <a:r>
              <a:rPr lang="de-DE">
                <a:ea typeface="Cambria" panose="02040503050406030204" pitchFamily="18" charset="0"/>
                <a:cs typeface="Segoe UI"/>
              </a:rPr>
              <a:t>)</a:t>
            </a:r>
          </a:p>
        </p:txBody>
      </p:sp>
    </p:spTree>
    <p:extLst>
      <p:ext uri="{BB962C8B-B14F-4D97-AF65-F5344CB8AC3E}">
        <p14:creationId xmlns:p14="http://schemas.microsoft.com/office/powerpoint/2010/main" val="2092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descr="EDULEARN16"/>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9" name="Titel 7">
            <a:extLst>
              <a:ext uri="{FF2B5EF4-FFF2-40B4-BE49-F238E27FC236}">
                <a16:creationId xmlns:a16="http://schemas.microsoft.com/office/drawing/2014/main" id="{D792E2B5-40FF-4993-A459-D238132816BD}"/>
              </a:ext>
            </a:extLst>
          </p:cNvPr>
          <p:cNvSpPr>
            <a:spLocks noGrp="1"/>
          </p:cNvSpPr>
          <p:nvPr>
            <p:ph type="title"/>
          </p:nvPr>
        </p:nvSpPr>
        <p:spPr/>
        <p:txBody>
          <a:bodyPr/>
          <a:lstStyle/>
          <a:p>
            <a:r>
              <a:rPr lang="de-DE" dirty="0">
                <a:latin typeface="Gogh" pitchFamily="50" charset="0"/>
                <a:ea typeface="Segoe UI Historic" panose="020B0502040204020203" pitchFamily="34" charset="0"/>
                <a:cs typeface="Segoe UI Historic" panose="020B0502040204020203" pitchFamily="34" charset="0"/>
              </a:rPr>
              <a:t>…weiter zu Modul 2</a:t>
            </a:r>
          </a:p>
        </p:txBody>
      </p:sp>
      <p:sp>
        <p:nvSpPr>
          <p:cNvPr id="6" name="Foliennummernplatzhalter 5">
            <a:extLst>
              <a:ext uri="{FF2B5EF4-FFF2-40B4-BE49-F238E27FC236}">
                <a16:creationId xmlns:a16="http://schemas.microsoft.com/office/drawing/2014/main" id="{22AAAD90-AC74-4171-AC30-3765336DC72B}"/>
              </a:ext>
            </a:extLst>
          </p:cNvPr>
          <p:cNvSpPr>
            <a:spLocks noGrp="1"/>
          </p:cNvSpPr>
          <p:nvPr>
            <p:ph type="sldNum" sz="quarter" idx="19"/>
          </p:nvPr>
        </p:nvSpPr>
        <p:spPr/>
        <p:txBody>
          <a:bodyPr/>
          <a:lstStyle/>
          <a:p>
            <a:fld id="{692501C0-F26B-4DBF-A354-C3CE679C215A}" type="slidenum">
              <a:rPr lang="de-DE" smtClean="0"/>
              <a:pPr/>
              <a:t>23</a:t>
            </a:fld>
            <a:endParaRPr lang="de-DE"/>
          </a:p>
        </p:txBody>
      </p:sp>
      <p:sp>
        <p:nvSpPr>
          <p:cNvPr id="11" name="Fußzeilenplatzhalter 10">
            <a:extLst>
              <a:ext uri="{FF2B5EF4-FFF2-40B4-BE49-F238E27FC236}">
                <a16:creationId xmlns:a16="http://schemas.microsoft.com/office/drawing/2014/main" id="{C21C9167-08D9-4CAB-BDBA-2615C8C711F2}"/>
              </a:ext>
            </a:extLst>
          </p:cNvPr>
          <p:cNvSpPr>
            <a:spLocks noGrp="1"/>
          </p:cNvSpPr>
          <p:nvPr>
            <p:ph type="ftr" sz="quarter" idx="20"/>
          </p:nvPr>
        </p:nvSpPr>
        <p:spPr/>
        <p:txBody>
          <a:bodyPr/>
          <a:lstStyle/>
          <a:p>
            <a:r>
              <a:rPr lang="de-DE">
                <a:ea typeface="Cambria" panose="02040503050406030204" pitchFamily="18" charset="0"/>
                <a:cs typeface="Segoe UI"/>
              </a:rPr>
              <a:t>Anpfiff fürs Klima – Bewusstseinsbildung und Förderung von Handlungskompetenz zur Klimabildung von Fußballfans (</a:t>
            </a:r>
            <a:r>
              <a:rPr lang="de-DE" err="1">
                <a:ea typeface="Cambria" panose="02040503050406030204" pitchFamily="18" charset="0"/>
                <a:cs typeface="Segoe UI"/>
              </a:rPr>
              <a:t>klimFAN</a:t>
            </a:r>
            <a:r>
              <a:rPr lang="de-DE">
                <a:ea typeface="Cambria" panose="02040503050406030204" pitchFamily="18" charset="0"/>
                <a:cs typeface="Segoe UI"/>
              </a:rPr>
              <a:t>)</a:t>
            </a:r>
          </a:p>
        </p:txBody>
      </p:sp>
      <p:pic>
        <p:nvPicPr>
          <p:cNvPr id="3" name="Grafik 2" descr="Ein Bild, das Muster, Quadrat, Symmetrie, Kunst enthält.&#10;&#10;Automatisch generierte Beschreibung">
            <a:extLst>
              <a:ext uri="{FF2B5EF4-FFF2-40B4-BE49-F238E27FC236}">
                <a16:creationId xmlns:a16="http://schemas.microsoft.com/office/drawing/2014/main" id="{668499D3-8E8A-D3E9-5EE3-3B2E16AF4ABE}"/>
              </a:ext>
            </a:extLst>
          </p:cNvPr>
          <p:cNvPicPr>
            <a:picLocks noChangeAspect="1"/>
          </p:cNvPicPr>
          <p:nvPr/>
        </p:nvPicPr>
        <p:blipFill>
          <a:blip r:embed="rId3"/>
          <a:stretch>
            <a:fillRect/>
          </a:stretch>
        </p:blipFill>
        <p:spPr>
          <a:xfrm>
            <a:off x="3752116" y="1085117"/>
            <a:ext cx="4687765" cy="4687765"/>
          </a:xfrm>
          <a:prstGeom prst="rect">
            <a:avLst/>
          </a:prstGeom>
        </p:spPr>
      </p:pic>
      <p:sp>
        <p:nvSpPr>
          <p:cNvPr id="4" name="Textfeld 3">
            <a:extLst>
              <a:ext uri="{FF2B5EF4-FFF2-40B4-BE49-F238E27FC236}">
                <a16:creationId xmlns:a16="http://schemas.microsoft.com/office/drawing/2014/main" id="{CC5F201B-9CB4-DAD2-A17F-D0BEEAFBB46C}"/>
              </a:ext>
            </a:extLst>
          </p:cNvPr>
          <p:cNvSpPr txBox="1"/>
          <p:nvPr/>
        </p:nvSpPr>
        <p:spPr>
          <a:xfrm>
            <a:off x="4009529" y="5772882"/>
            <a:ext cx="4172937" cy="369332"/>
          </a:xfrm>
          <a:prstGeom prst="rect">
            <a:avLst/>
          </a:prstGeom>
          <a:noFill/>
        </p:spPr>
        <p:txBody>
          <a:bodyPr wrap="none" rtlCol="0">
            <a:spAutoFit/>
          </a:bodyPr>
          <a:lstStyle/>
          <a:p>
            <a:r>
              <a:rPr lang="de-DE" dirty="0"/>
              <a:t>https://anpfiff-fuers-klima.de/a01/</a:t>
            </a:r>
          </a:p>
        </p:txBody>
      </p:sp>
    </p:spTree>
    <p:extLst>
      <p:ext uri="{BB962C8B-B14F-4D97-AF65-F5344CB8AC3E}">
        <p14:creationId xmlns:p14="http://schemas.microsoft.com/office/powerpoint/2010/main" val="421079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dirty="0"/>
              <a:t>Die Klima-Meister-App</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24</a:t>
            </a:fld>
            <a:endParaRPr lang="de-DE" dirty="0"/>
          </a:p>
        </p:txBody>
      </p:sp>
      <p:pic>
        <p:nvPicPr>
          <p:cNvPr id="5" name="Grafik 4" descr="Ein Bild, das Text, Fußball, Ball, Grafikdesign enthält.&#10;&#10;Automatisch generierte Beschreibung">
            <a:extLst>
              <a:ext uri="{FF2B5EF4-FFF2-40B4-BE49-F238E27FC236}">
                <a16:creationId xmlns:a16="http://schemas.microsoft.com/office/drawing/2014/main" id="{5FC7E2F7-F02B-6496-DA3D-679F9DE4035E}"/>
              </a:ext>
            </a:extLst>
          </p:cNvPr>
          <p:cNvPicPr>
            <a:picLocks noChangeAspect="1"/>
          </p:cNvPicPr>
          <p:nvPr/>
        </p:nvPicPr>
        <p:blipFill>
          <a:blip r:embed="rId2"/>
          <a:stretch>
            <a:fillRect/>
          </a:stretch>
        </p:blipFill>
        <p:spPr>
          <a:xfrm>
            <a:off x="3075125" y="1360713"/>
            <a:ext cx="2364161" cy="5116287"/>
          </a:xfrm>
          <a:prstGeom prst="rect">
            <a:avLst/>
          </a:prstGeom>
        </p:spPr>
      </p:pic>
      <p:pic>
        <p:nvPicPr>
          <p:cNvPr id="4" name="Grafik 3" descr="Ein Bild, das Text, Menschliches Gesicht, Mann, Kleidung enthält.&#10;&#10;Automatisch generierte Beschreibung">
            <a:extLst>
              <a:ext uri="{FF2B5EF4-FFF2-40B4-BE49-F238E27FC236}">
                <a16:creationId xmlns:a16="http://schemas.microsoft.com/office/drawing/2014/main" id="{81649D84-D18E-E224-4103-56CD62AED117}"/>
              </a:ext>
            </a:extLst>
          </p:cNvPr>
          <p:cNvPicPr>
            <a:picLocks noChangeAspect="1"/>
          </p:cNvPicPr>
          <p:nvPr/>
        </p:nvPicPr>
        <p:blipFill>
          <a:blip r:embed="rId3"/>
          <a:stretch>
            <a:fillRect/>
          </a:stretch>
        </p:blipFill>
        <p:spPr>
          <a:xfrm>
            <a:off x="6340968" y="1318811"/>
            <a:ext cx="2364161" cy="5116287"/>
          </a:xfrm>
          <a:prstGeom prst="rect">
            <a:avLst/>
          </a:prstGeom>
        </p:spPr>
      </p:pic>
      <p:sp>
        <p:nvSpPr>
          <p:cNvPr id="6" name="Freeform 2">
            <a:extLst>
              <a:ext uri="{FF2B5EF4-FFF2-40B4-BE49-F238E27FC236}">
                <a16:creationId xmlns:a16="http://schemas.microsoft.com/office/drawing/2014/main" id="{660FE9EE-45ED-2E49-D449-8BF74E25629C}"/>
              </a:ext>
            </a:extLst>
          </p:cNvPr>
          <p:cNvSpPr/>
          <p:nvPr/>
        </p:nvSpPr>
        <p:spPr>
          <a:xfrm>
            <a:off x="2944739" y="1195652"/>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
        <p:nvSpPr>
          <p:cNvPr id="7" name="Freeform 2">
            <a:extLst>
              <a:ext uri="{FF2B5EF4-FFF2-40B4-BE49-F238E27FC236}">
                <a16:creationId xmlns:a16="http://schemas.microsoft.com/office/drawing/2014/main" id="{8D0C0CCB-230C-AD5E-C8FB-5108FE19CE41}"/>
              </a:ext>
            </a:extLst>
          </p:cNvPr>
          <p:cNvSpPr/>
          <p:nvPr/>
        </p:nvSpPr>
        <p:spPr>
          <a:xfrm>
            <a:off x="6177487" y="1195652"/>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Tree>
    <p:extLst>
      <p:ext uri="{BB962C8B-B14F-4D97-AF65-F5344CB8AC3E}">
        <p14:creationId xmlns:p14="http://schemas.microsoft.com/office/powerpoint/2010/main" val="322601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Software, Webseite enthält.&#10;&#10;Automatisch generierte Beschreibung">
            <a:extLst>
              <a:ext uri="{FF2B5EF4-FFF2-40B4-BE49-F238E27FC236}">
                <a16:creationId xmlns:a16="http://schemas.microsoft.com/office/drawing/2014/main" id="{52C247EF-9705-9D8B-4F81-CFFEFB9FE2A2}"/>
              </a:ext>
            </a:extLst>
          </p:cNvPr>
          <p:cNvPicPr>
            <a:picLocks noChangeAspect="1"/>
          </p:cNvPicPr>
          <p:nvPr/>
        </p:nvPicPr>
        <p:blipFill>
          <a:blip r:embed="rId2"/>
          <a:stretch>
            <a:fillRect/>
          </a:stretch>
        </p:blipFill>
        <p:spPr>
          <a:xfrm>
            <a:off x="6307883" y="1307248"/>
            <a:ext cx="2421101" cy="5239512"/>
          </a:xfrm>
          <a:prstGeom prst="rect">
            <a:avLst/>
          </a:prstGeom>
        </p:spPr>
      </p:pic>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dirty="0"/>
              <a:t>Die Klima-Meister-App</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25</a:t>
            </a:fld>
            <a:endParaRPr lang="de-DE" dirty="0"/>
          </a:p>
        </p:txBody>
      </p:sp>
      <p:pic>
        <p:nvPicPr>
          <p:cNvPr id="8" name="Grafik 7" descr="Ein Bild, das Text, Screenshot, Betriebssystem, Software enthält.&#10;&#10;Automatisch generierte Beschreibung">
            <a:extLst>
              <a:ext uri="{FF2B5EF4-FFF2-40B4-BE49-F238E27FC236}">
                <a16:creationId xmlns:a16="http://schemas.microsoft.com/office/drawing/2014/main" id="{F70FF012-B21C-42B1-E863-B19EAE296294}"/>
              </a:ext>
            </a:extLst>
          </p:cNvPr>
          <p:cNvPicPr>
            <a:picLocks noChangeAspect="1"/>
          </p:cNvPicPr>
          <p:nvPr/>
        </p:nvPicPr>
        <p:blipFill>
          <a:blip r:embed="rId3"/>
          <a:stretch>
            <a:fillRect/>
          </a:stretch>
        </p:blipFill>
        <p:spPr>
          <a:xfrm>
            <a:off x="3105923" y="1307248"/>
            <a:ext cx="2359525" cy="5106252"/>
          </a:xfrm>
          <a:prstGeom prst="rect">
            <a:avLst/>
          </a:prstGeom>
        </p:spPr>
      </p:pic>
      <p:sp>
        <p:nvSpPr>
          <p:cNvPr id="7" name="Freeform 2">
            <a:extLst>
              <a:ext uri="{FF2B5EF4-FFF2-40B4-BE49-F238E27FC236}">
                <a16:creationId xmlns:a16="http://schemas.microsoft.com/office/drawing/2014/main" id="{8D0C0CCB-230C-AD5E-C8FB-5108FE19CE41}"/>
              </a:ext>
            </a:extLst>
          </p:cNvPr>
          <p:cNvSpPr/>
          <p:nvPr/>
        </p:nvSpPr>
        <p:spPr>
          <a:xfrm>
            <a:off x="6177487" y="1189666"/>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
        <p:nvSpPr>
          <p:cNvPr id="6" name="Freeform 2">
            <a:extLst>
              <a:ext uri="{FF2B5EF4-FFF2-40B4-BE49-F238E27FC236}">
                <a16:creationId xmlns:a16="http://schemas.microsoft.com/office/drawing/2014/main" id="{660FE9EE-45ED-2E49-D449-8BF74E25629C}"/>
              </a:ext>
            </a:extLst>
          </p:cNvPr>
          <p:cNvSpPr/>
          <p:nvPr/>
        </p:nvSpPr>
        <p:spPr>
          <a:xfrm>
            <a:off x="2944739" y="1195652"/>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Tree>
    <p:extLst>
      <p:ext uri="{BB962C8B-B14F-4D97-AF65-F5344CB8AC3E}">
        <p14:creationId xmlns:p14="http://schemas.microsoft.com/office/powerpoint/2010/main" val="275132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Screenshot enthält.&#10;&#10;Automatisch generierte Beschreibung">
            <a:extLst>
              <a:ext uri="{FF2B5EF4-FFF2-40B4-BE49-F238E27FC236}">
                <a16:creationId xmlns:a16="http://schemas.microsoft.com/office/drawing/2014/main" id="{480F0FD7-EA5F-E895-07EF-8EAB997E694D}"/>
              </a:ext>
            </a:extLst>
          </p:cNvPr>
          <p:cNvPicPr>
            <a:picLocks noChangeAspect="1"/>
          </p:cNvPicPr>
          <p:nvPr/>
        </p:nvPicPr>
        <p:blipFill>
          <a:blip r:embed="rId2"/>
          <a:stretch>
            <a:fillRect/>
          </a:stretch>
        </p:blipFill>
        <p:spPr>
          <a:xfrm>
            <a:off x="3112310" y="1334888"/>
            <a:ext cx="2346752" cy="5078611"/>
          </a:xfrm>
          <a:prstGeom prst="rect">
            <a:avLst/>
          </a:prstGeom>
        </p:spPr>
      </p:pic>
      <p:pic>
        <p:nvPicPr>
          <p:cNvPr id="4" name="Grafik 3" descr="Ein Bild, das Text, Screenshot, Software, Schrift enthält.&#10;&#10;Automatisch generierte Beschreibung">
            <a:extLst>
              <a:ext uri="{FF2B5EF4-FFF2-40B4-BE49-F238E27FC236}">
                <a16:creationId xmlns:a16="http://schemas.microsoft.com/office/drawing/2014/main" id="{B9617624-1FF1-7197-0BC2-159A785DDD18}"/>
              </a:ext>
            </a:extLst>
          </p:cNvPr>
          <p:cNvPicPr>
            <a:picLocks noChangeAspect="1"/>
          </p:cNvPicPr>
          <p:nvPr/>
        </p:nvPicPr>
        <p:blipFill>
          <a:blip r:embed="rId3"/>
          <a:stretch>
            <a:fillRect/>
          </a:stretch>
        </p:blipFill>
        <p:spPr>
          <a:xfrm>
            <a:off x="6345058" y="1334888"/>
            <a:ext cx="2346751" cy="5078611"/>
          </a:xfrm>
          <a:prstGeom prst="rect">
            <a:avLst/>
          </a:prstGeom>
        </p:spPr>
      </p:pic>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dirty="0"/>
              <a:t>Die Klima-Meister-App</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26</a:t>
            </a:fld>
            <a:endParaRPr lang="de-DE" dirty="0"/>
          </a:p>
        </p:txBody>
      </p:sp>
      <p:sp>
        <p:nvSpPr>
          <p:cNvPr id="7" name="Freeform 2">
            <a:extLst>
              <a:ext uri="{FF2B5EF4-FFF2-40B4-BE49-F238E27FC236}">
                <a16:creationId xmlns:a16="http://schemas.microsoft.com/office/drawing/2014/main" id="{8D0C0CCB-230C-AD5E-C8FB-5108FE19CE41}"/>
              </a:ext>
            </a:extLst>
          </p:cNvPr>
          <p:cNvSpPr/>
          <p:nvPr/>
        </p:nvSpPr>
        <p:spPr>
          <a:xfrm>
            <a:off x="6177487" y="1195652"/>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
        <p:nvSpPr>
          <p:cNvPr id="6" name="Freeform 2">
            <a:extLst>
              <a:ext uri="{FF2B5EF4-FFF2-40B4-BE49-F238E27FC236}">
                <a16:creationId xmlns:a16="http://schemas.microsoft.com/office/drawing/2014/main" id="{660FE9EE-45ED-2E49-D449-8BF74E25629C}"/>
              </a:ext>
            </a:extLst>
          </p:cNvPr>
          <p:cNvSpPr/>
          <p:nvPr/>
        </p:nvSpPr>
        <p:spPr>
          <a:xfrm>
            <a:off x="2944739" y="1195652"/>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Tree>
    <p:extLst>
      <p:ext uri="{BB962C8B-B14F-4D97-AF65-F5344CB8AC3E}">
        <p14:creationId xmlns:p14="http://schemas.microsoft.com/office/powerpoint/2010/main" val="34885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dirty="0"/>
              <a:t>Die Klima-Meister-App</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27</a:t>
            </a:fld>
            <a:endParaRPr lang="de-DE" dirty="0"/>
          </a:p>
        </p:txBody>
      </p:sp>
      <p:pic>
        <p:nvPicPr>
          <p:cNvPr id="2" name="Grafik 1">
            <a:extLst>
              <a:ext uri="{FF2B5EF4-FFF2-40B4-BE49-F238E27FC236}">
                <a16:creationId xmlns:a16="http://schemas.microsoft.com/office/drawing/2014/main" id="{76E8FD8A-FDB3-3879-5E5A-5EB71B571A88}"/>
              </a:ext>
            </a:extLst>
          </p:cNvPr>
          <p:cNvPicPr>
            <a:picLocks noChangeAspect="1"/>
          </p:cNvPicPr>
          <p:nvPr/>
        </p:nvPicPr>
        <p:blipFill>
          <a:blip r:embed="rId2"/>
          <a:stretch>
            <a:fillRect/>
          </a:stretch>
        </p:blipFill>
        <p:spPr>
          <a:xfrm>
            <a:off x="6338672" y="1365730"/>
            <a:ext cx="2359524" cy="5106251"/>
          </a:xfrm>
          <a:prstGeom prst="rect">
            <a:avLst/>
          </a:prstGeom>
        </p:spPr>
      </p:pic>
      <p:pic>
        <p:nvPicPr>
          <p:cNvPr id="4" name="Grafik 3">
            <a:extLst>
              <a:ext uri="{FF2B5EF4-FFF2-40B4-BE49-F238E27FC236}">
                <a16:creationId xmlns:a16="http://schemas.microsoft.com/office/drawing/2014/main" id="{D09E0999-02AF-7C32-5E11-6A31C7638984}"/>
              </a:ext>
            </a:extLst>
          </p:cNvPr>
          <p:cNvPicPr>
            <a:picLocks noChangeAspect="1"/>
          </p:cNvPicPr>
          <p:nvPr/>
        </p:nvPicPr>
        <p:blipFill>
          <a:blip r:embed="rId3"/>
          <a:stretch>
            <a:fillRect/>
          </a:stretch>
        </p:blipFill>
        <p:spPr>
          <a:xfrm>
            <a:off x="3105923" y="1354842"/>
            <a:ext cx="2359525" cy="5106253"/>
          </a:xfrm>
          <a:prstGeom prst="rect">
            <a:avLst/>
          </a:prstGeom>
        </p:spPr>
      </p:pic>
      <p:sp>
        <p:nvSpPr>
          <p:cNvPr id="6" name="Freeform 2">
            <a:extLst>
              <a:ext uri="{FF2B5EF4-FFF2-40B4-BE49-F238E27FC236}">
                <a16:creationId xmlns:a16="http://schemas.microsoft.com/office/drawing/2014/main" id="{660FE9EE-45ED-2E49-D449-8BF74E25629C}"/>
              </a:ext>
            </a:extLst>
          </p:cNvPr>
          <p:cNvSpPr/>
          <p:nvPr/>
        </p:nvSpPr>
        <p:spPr>
          <a:xfrm>
            <a:off x="2944739" y="1195652"/>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pic>
        <p:nvPicPr>
          <p:cNvPr id="5" name="Grafik 4">
            <a:extLst>
              <a:ext uri="{FF2B5EF4-FFF2-40B4-BE49-F238E27FC236}">
                <a16:creationId xmlns:a16="http://schemas.microsoft.com/office/drawing/2014/main" id="{7F65D7A2-0390-D578-A8CE-EFA945214A36}"/>
              </a:ext>
            </a:extLst>
          </p:cNvPr>
          <p:cNvPicPr>
            <a:picLocks noChangeAspect="1"/>
          </p:cNvPicPr>
          <p:nvPr/>
        </p:nvPicPr>
        <p:blipFill>
          <a:blip r:embed="rId2"/>
          <a:stretch>
            <a:fillRect/>
          </a:stretch>
        </p:blipFill>
        <p:spPr>
          <a:xfrm>
            <a:off x="6328944" y="1307249"/>
            <a:ext cx="2359524" cy="5106251"/>
          </a:xfrm>
          <a:prstGeom prst="rect">
            <a:avLst/>
          </a:prstGeom>
        </p:spPr>
      </p:pic>
      <p:sp>
        <p:nvSpPr>
          <p:cNvPr id="7" name="Freeform 2">
            <a:extLst>
              <a:ext uri="{FF2B5EF4-FFF2-40B4-BE49-F238E27FC236}">
                <a16:creationId xmlns:a16="http://schemas.microsoft.com/office/drawing/2014/main" id="{8D0C0CCB-230C-AD5E-C8FB-5108FE19CE41}"/>
              </a:ext>
            </a:extLst>
          </p:cNvPr>
          <p:cNvSpPr/>
          <p:nvPr/>
        </p:nvSpPr>
        <p:spPr>
          <a:xfrm>
            <a:off x="6177487" y="1189960"/>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solidFill>
                <a:prstClr val="black"/>
              </a:solidFill>
              <a:latin typeface="Calibri"/>
            </a:endParaRPr>
          </a:p>
        </p:txBody>
      </p:sp>
    </p:spTree>
    <p:extLst>
      <p:ext uri="{BB962C8B-B14F-4D97-AF65-F5344CB8AC3E}">
        <p14:creationId xmlns:p14="http://schemas.microsoft.com/office/powerpoint/2010/main" val="184649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Feld, grün enthält.&#10;&#10;Automatisch generierte Beschreibung">
            <a:extLst>
              <a:ext uri="{FF2B5EF4-FFF2-40B4-BE49-F238E27FC236}">
                <a16:creationId xmlns:a16="http://schemas.microsoft.com/office/drawing/2014/main" id="{46B9DBF6-9EE7-4EB4-9AD5-E508F8F1643E}"/>
              </a:ext>
            </a:extLst>
          </p:cNvPr>
          <p:cNvPicPr>
            <a:picLocks noChangeAspect="1"/>
          </p:cNvPicPr>
          <p:nvPr/>
        </p:nvPicPr>
        <p:blipFill rotWithShape="1">
          <a:blip r:embed="rId3"/>
          <a:srcRect t="15633"/>
          <a:stretch/>
        </p:blipFill>
        <p:spPr>
          <a:xfrm>
            <a:off x="0" y="0"/>
            <a:ext cx="12193200" cy="6858000"/>
          </a:xfrm>
          <a:prstGeom prst="rect">
            <a:avLst/>
          </a:prstGeom>
        </p:spPr>
      </p:pic>
      <p:pic>
        <p:nvPicPr>
          <p:cNvPr id="5" name="Grafik 4">
            <a:extLst>
              <a:ext uri="{FF2B5EF4-FFF2-40B4-BE49-F238E27FC236}">
                <a16:creationId xmlns:a16="http://schemas.microsoft.com/office/drawing/2014/main" id="{DDE6F108-C707-480E-9F9C-72D11B80E6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7891" y="4886036"/>
            <a:ext cx="2974109" cy="1971964"/>
          </a:xfrm>
          <a:prstGeom prst="rect">
            <a:avLst/>
          </a:prstGeom>
        </p:spPr>
      </p:pic>
      <p:sp>
        <p:nvSpPr>
          <p:cNvPr id="20" name="Rechteck 19">
            <a:extLst>
              <a:ext uri="{FF2B5EF4-FFF2-40B4-BE49-F238E27FC236}">
                <a16:creationId xmlns:a16="http://schemas.microsoft.com/office/drawing/2014/main" id="{7DCC37A9-BE77-4EAB-A1A9-A62EC5396535}"/>
              </a:ext>
            </a:extLst>
          </p:cNvPr>
          <p:cNvSpPr/>
          <p:nvPr/>
        </p:nvSpPr>
        <p:spPr>
          <a:xfrm>
            <a:off x="886756" y="3572758"/>
            <a:ext cx="4789347" cy="131327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indent="0" algn="ctr" defTabSz="914400" rtl="0" eaLnBrk="1" fontAlgn="auto" latinLnBrk="0" hangingPunct="1">
              <a:lnSpc>
                <a:spcPct val="110000"/>
              </a:lnSpc>
              <a:spcBef>
                <a:spcPts val="0"/>
              </a:spcBef>
              <a:spcAft>
                <a:spcPts val="1200"/>
              </a:spcAft>
              <a:buClrTx/>
              <a:buSzTx/>
              <a:buFont typeface="Arial" panose="020B0604020202020204" pitchFamily="34" charset="0"/>
              <a:buNone/>
              <a:tabLst/>
            </a:pPr>
            <a:endParaRPr kumimoji="0" lang="de-DE" sz="1600" b="0" i="0" u="none" strike="noStrike" kern="1200" cap="none" spc="0" normalizeH="0" baseline="0" noProof="0">
              <a:ln>
                <a:noFill/>
              </a:ln>
              <a:solidFill>
                <a:schemeClr val="tx1"/>
              </a:solidFill>
              <a:effectLst/>
              <a:uLnTx/>
              <a:uFillTx/>
              <a:latin typeface="Arial"/>
              <a:ea typeface="+mn-ea"/>
              <a:cs typeface="+mn-cs"/>
            </a:endParaRPr>
          </a:p>
        </p:txBody>
      </p:sp>
      <p:sp>
        <p:nvSpPr>
          <p:cNvPr id="22" name="Rechteck 21">
            <a:extLst>
              <a:ext uri="{FF2B5EF4-FFF2-40B4-BE49-F238E27FC236}">
                <a16:creationId xmlns:a16="http://schemas.microsoft.com/office/drawing/2014/main" id="{63EF205B-7D6A-4556-8F29-DB3E8AAB43E7}"/>
              </a:ext>
            </a:extLst>
          </p:cNvPr>
          <p:cNvSpPr/>
          <p:nvPr/>
        </p:nvSpPr>
        <p:spPr>
          <a:xfrm>
            <a:off x="886756" y="4886036"/>
            <a:ext cx="4789348" cy="742886"/>
          </a:xfrm>
          <a:prstGeom prst="rect">
            <a:avLst/>
          </a:prstGeom>
          <a:solidFill>
            <a:srgbClr val="1438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20000"/>
              </a:lnSpc>
              <a:spcAft>
                <a:spcPts val="1200"/>
              </a:spcAft>
            </a:pPr>
            <a:r>
              <a:rPr kumimoji="0" lang="de-DE" sz="1600" b="0" i="0" u="none" strike="noStrike" kern="1200" cap="none" spc="0" normalizeH="0" baseline="0" noProof="0">
                <a:ln>
                  <a:noFill/>
                </a:ln>
                <a:solidFill>
                  <a:schemeClr val="bg1"/>
                </a:solidFill>
                <a:effectLst/>
                <a:uLnTx/>
                <a:uFillTx/>
                <a:latin typeface="Gogh" pitchFamily="50" charset="0"/>
                <a:cs typeface="Segoe UI" panose="020B0502040204020203" pitchFamily="34" charset="0"/>
              </a:rPr>
              <a:t>SIEGMUND Space &amp; Education gGmbH</a:t>
            </a:r>
            <a:br>
              <a:rPr kumimoji="0" lang="de-DE" sz="1600" b="0" i="0" u="none" strike="noStrike" kern="1200" cap="none" spc="0" normalizeH="0" baseline="0" noProof="0">
                <a:ln>
                  <a:noFill/>
                </a:ln>
                <a:solidFill>
                  <a:schemeClr val="bg1"/>
                </a:solidFill>
                <a:effectLst/>
                <a:uLnTx/>
                <a:uFillTx/>
                <a:latin typeface="Gogh" pitchFamily="50" charset="0"/>
                <a:cs typeface="Segoe UI" panose="020B0502040204020203" pitchFamily="34" charset="0"/>
              </a:rPr>
            </a:br>
            <a:r>
              <a:rPr lang="de-DE" sz="1600">
                <a:solidFill>
                  <a:schemeClr val="bg1"/>
                </a:solidFill>
                <a:latin typeface="Gogh" pitchFamily="50" charset="0"/>
                <a:cs typeface="Segoe UI" panose="020B0502040204020203" pitchFamily="34" charset="0"/>
              </a:rPr>
              <a:t>Koordinationsstelle Fanprojekte</a:t>
            </a:r>
            <a:endParaRPr kumimoji="0" lang="de-DE" b="0" i="0" u="none" strike="noStrike" kern="1200" cap="none" spc="0" normalizeH="0" baseline="0" noProof="0">
              <a:ln>
                <a:noFill/>
              </a:ln>
              <a:solidFill>
                <a:schemeClr val="bg1"/>
              </a:solidFill>
              <a:effectLst/>
              <a:uLnTx/>
              <a:uFillTx/>
              <a:latin typeface="Gogh" pitchFamily="50" charset="0"/>
              <a:cs typeface="Segoe UI" panose="020B0502040204020203" pitchFamily="34" charset="0"/>
            </a:endParaRPr>
          </a:p>
        </p:txBody>
      </p:sp>
      <p:sp>
        <p:nvSpPr>
          <p:cNvPr id="15" name="Titel">
            <a:extLst>
              <a:ext uri="{FF2B5EF4-FFF2-40B4-BE49-F238E27FC236}">
                <a16:creationId xmlns:a16="http://schemas.microsoft.com/office/drawing/2014/main" id="{C8FC6A12-9A50-4FEF-A7E9-75AD0D011328}"/>
              </a:ext>
            </a:extLst>
          </p:cNvPr>
          <p:cNvSpPr txBox="1">
            <a:spLocks/>
          </p:cNvSpPr>
          <p:nvPr/>
        </p:nvSpPr>
        <p:spPr>
          <a:xfrm>
            <a:off x="886756" y="3572754"/>
            <a:ext cx="4789347" cy="1313279"/>
          </a:xfrm>
          <a:prstGeom prst="rect">
            <a:avLst/>
          </a:prstGeom>
        </p:spPr>
        <p:txBody>
          <a:bodyPr wrap="none" lIns="180000" tIns="36000" rIns="0" bIns="0" anchor="ctr" anchorCtr="0"/>
          <a:lstStyle>
            <a:lvl1pPr algn="l" defTabSz="914400" rtl="0" eaLnBrk="1" latinLnBrk="0" hangingPunct="1">
              <a:lnSpc>
                <a:spcPct val="110000"/>
              </a:lnSpc>
              <a:spcBef>
                <a:spcPct val="0"/>
              </a:spcBef>
              <a:buNone/>
              <a:defRPr sz="3600" b="1" kern="1200">
                <a:solidFill>
                  <a:srgbClr val="252653"/>
                </a:solidFill>
                <a:latin typeface="Segoe UI" panose="020B0502040204020203" pitchFamily="34" charset="0"/>
                <a:ea typeface="+mj-ea"/>
                <a:cs typeface="Segoe UI" panose="020B0502040204020203" pitchFamily="34" charset="0"/>
              </a:defRPr>
            </a:lvl1pPr>
          </a:lstStyle>
          <a:p>
            <a:r>
              <a:rPr lang="de-DE" sz="4400">
                <a:solidFill>
                  <a:srgbClr val="96A600"/>
                </a:solidFill>
              </a:rPr>
              <a:t>Vielen Dank!</a:t>
            </a:r>
            <a:endParaRPr lang="de-DE" sz="1800"/>
          </a:p>
        </p:txBody>
      </p:sp>
      <p:pic>
        <p:nvPicPr>
          <p:cNvPr id="2" name="Grafik 1">
            <a:extLst>
              <a:ext uri="{FF2B5EF4-FFF2-40B4-BE49-F238E27FC236}">
                <a16:creationId xmlns:a16="http://schemas.microsoft.com/office/drawing/2014/main" id="{E92BCF26-E21C-62CF-D070-B85D9906D6F6}"/>
              </a:ext>
            </a:extLst>
          </p:cNvPr>
          <p:cNvPicPr>
            <a:picLocks noChangeAspect="1"/>
          </p:cNvPicPr>
          <p:nvPr/>
        </p:nvPicPr>
        <p:blipFill>
          <a:blip r:embed="rId6"/>
          <a:srcRect/>
          <a:stretch/>
        </p:blipFill>
        <p:spPr>
          <a:xfrm>
            <a:off x="7851824" y="369645"/>
            <a:ext cx="1176797" cy="1882876"/>
          </a:xfrm>
          <a:prstGeom prst="rect">
            <a:avLst/>
          </a:prstGeom>
        </p:spPr>
      </p:pic>
      <p:pic>
        <p:nvPicPr>
          <p:cNvPr id="4" name="Grafik 3" descr="Ein Bild, das Text, Screenshot, Visitenkarte, Schrift enthält.&#10;&#10;Automatisch generierte Beschreibung">
            <a:extLst>
              <a:ext uri="{FF2B5EF4-FFF2-40B4-BE49-F238E27FC236}">
                <a16:creationId xmlns:a16="http://schemas.microsoft.com/office/drawing/2014/main" id="{C2E66D55-B16D-1892-0E39-AE5BAB0A888A}"/>
              </a:ext>
            </a:extLst>
          </p:cNvPr>
          <p:cNvPicPr>
            <a:picLocks noChangeAspect="1"/>
          </p:cNvPicPr>
          <p:nvPr/>
        </p:nvPicPr>
        <p:blipFill>
          <a:blip r:embed="rId7"/>
          <a:stretch>
            <a:fillRect/>
          </a:stretch>
        </p:blipFill>
        <p:spPr>
          <a:xfrm>
            <a:off x="9583431" y="601367"/>
            <a:ext cx="2254872" cy="1419432"/>
          </a:xfrm>
          <a:prstGeom prst="rect">
            <a:avLst/>
          </a:prstGeom>
        </p:spPr>
      </p:pic>
      <p:pic>
        <p:nvPicPr>
          <p:cNvPr id="6" name="Grafik 5" descr="Ein Bild, das Grafiken, Schrift, Logo, Screenshot enthält.&#10;&#10;Automatisch generierte Beschreibung">
            <a:extLst>
              <a:ext uri="{FF2B5EF4-FFF2-40B4-BE49-F238E27FC236}">
                <a16:creationId xmlns:a16="http://schemas.microsoft.com/office/drawing/2014/main" id="{B380AF7E-0FF4-6FCB-6863-136164A3D69C}"/>
              </a:ext>
            </a:extLst>
          </p:cNvPr>
          <p:cNvPicPr>
            <a:picLocks noChangeAspect="1"/>
          </p:cNvPicPr>
          <p:nvPr/>
        </p:nvPicPr>
        <p:blipFill>
          <a:blip r:embed="rId8"/>
          <a:stretch>
            <a:fillRect/>
          </a:stretch>
        </p:blipFill>
        <p:spPr>
          <a:xfrm>
            <a:off x="1700331" y="189302"/>
            <a:ext cx="6351406" cy="2207916"/>
          </a:xfrm>
          <a:prstGeom prst="rect">
            <a:avLst/>
          </a:prstGeom>
        </p:spPr>
      </p:pic>
    </p:spTree>
    <p:extLst>
      <p:ext uri="{BB962C8B-B14F-4D97-AF65-F5344CB8AC3E}">
        <p14:creationId xmlns:p14="http://schemas.microsoft.com/office/powerpoint/2010/main" val="385827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a:t>Klima und Fußball – wie hängt das zusammen?</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2</a:t>
            </a:fld>
            <a:endParaRPr lang="de-DE"/>
          </a:p>
        </p:txBody>
      </p:sp>
      <p:pic>
        <p:nvPicPr>
          <p:cNvPr id="86" name="Grafik 85">
            <a:extLst>
              <a:ext uri="{FF2B5EF4-FFF2-40B4-BE49-F238E27FC236}">
                <a16:creationId xmlns:a16="http://schemas.microsoft.com/office/drawing/2014/main" id="{3AD7169D-C81A-4151-9876-D1DB800DA6EB}"/>
              </a:ext>
            </a:extLst>
          </p:cNvPr>
          <p:cNvPicPr>
            <a:picLocks noChangeAspect="1"/>
          </p:cNvPicPr>
          <p:nvPr/>
        </p:nvPicPr>
        <p:blipFill>
          <a:blip r:embed="rId2"/>
          <a:srcRect/>
          <a:stretch/>
        </p:blipFill>
        <p:spPr>
          <a:xfrm>
            <a:off x="3091104" y="1136757"/>
            <a:ext cx="3981674" cy="2448210"/>
          </a:xfrm>
          <a:prstGeom prst="rect">
            <a:avLst/>
          </a:prstGeom>
          <a:ln>
            <a:solidFill>
              <a:schemeClr val="accent1"/>
            </a:solidFill>
          </a:ln>
          <a:effectLst>
            <a:outerShdw blurRad="50800" dist="38100" dir="2700000" algn="tl" rotWithShape="0">
              <a:prstClr val="black">
                <a:alpha val="40000"/>
              </a:prstClr>
            </a:outerShdw>
          </a:effectLst>
        </p:spPr>
      </p:pic>
      <p:pic>
        <p:nvPicPr>
          <p:cNvPr id="4" name="Grafik 3" descr="Ein Bild, das Text, drinnen, Screenshot enthält.&#10;&#10;Automatisch generierte Beschreibung">
            <a:extLst>
              <a:ext uri="{FF2B5EF4-FFF2-40B4-BE49-F238E27FC236}">
                <a16:creationId xmlns:a16="http://schemas.microsoft.com/office/drawing/2014/main" id="{1D87B2AC-BFFC-4FA8-8C6B-61CE1923A8C1}"/>
              </a:ext>
            </a:extLst>
          </p:cNvPr>
          <p:cNvPicPr>
            <a:picLocks noChangeAspect="1"/>
          </p:cNvPicPr>
          <p:nvPr/>
        </p:nvPicPr>
        <p:blipFill>
          <a:blip r:embed="rId3"/>
          <a:stretch>
            <a:fillRect/>
          </a:stretch>
        </p:blipFill>
        <p:spPr>
          <a:xfrm>
            <a:off x="6348562" y="5062698"/>
            <a:ext cx="5016137" cy="1399692"/>
          </a:xfrm>
          <a:prstGeom prst="rect">
            <a:avLst/>
          </a:prstGeom>
          <a:ln>
            <a:solidFill>
              <a:schemeClr val="accent1"/>
            </a:solidFill>
          </a:ln>
          <a:effectLst>
            <a:outerShdw blurRad="50800" dist="38100" dir="2700000" algn="tl" rotWithShape="0">
              <a:prstClr val="black">
                <a:alpha val="40000"/>
              </a:prstClr>
            </a:outerShdw>
          </a:effectLst>
        </p:spPr>
      </p:pic>
      <p:pic>
        <p:nvPicPr>
          <p:cNvPr id="7" name="Grafik 6" descr="Ein Bild, das Text enthält.&#10;&#10;Automatisch generierte Beschreibung">
            <a:extLst>
              <a:ext uri="{FF2B5EF4-FFF2-40B4-BE49-F238E27FC236}">
                <a16:creationId xmlns:a16="http://schemas.microsoft.com/office/drawing/2014/main" id="{27438213-0399-4E01-84DE-F2F4D70A0A3A}"/>
              </a:ext>
            </a:extLst>
          </p:cNvPr>
          <p:cNvPicPr>
            <a:picLocks noChangeAspect="1"/>
          </p:cNvPicPr>
          <p:nvPr/>
        </p:nvPicPr>
        <p:blipFill>
          <a:blip r:embed="rId4"/>
          <a:stretch>
            <a:fillRect/>
          </a:stretch>
        </p:blipFill>
        <p:spPr>
          <a:xfrm>
            <a:off x="7829128" y="2865093"/>
            <a:ext cx="3981674" cy="1590254"/>
          </a:xfrm>
          <a:prstGeom prst="rect">
            <a:avLst/>
          </a:prstGeom>
          <a:ln>
            <a:solidFill>
              <a:schemeClr val="accent1"/>
            </a:solidFill>
          </a:ln>
          <a:effectLst>
            <a:outerShdw blurRad="50800" dist="38100" dir="2700000" algn="tl" rotWithShape="0">
              <a:prstClr val="black">
                <a:alpha val="40000"/>
              </a:prstClr>
            </a:outerShdw>
          </a:effectLst>
        </p:spPr>
      </p:pic>
      <p:sp>
        <p:nvSpPr>
          <p:cNvPr id="87" name="Textfeld 86">
            <a:extLst>
              <a:ext uri="{FF2B5EF4-FFF2-40B4-BE49-F238E27FC236}">
                <a16:creationId xmlns:a16="http://schemas.microsoft.com/office/drawing/2014/main" id="{3859FEAB-401D-4C19-B507-FDC4DB74D7E8}"/>
              </a:ext>
            </a:extLst>
          </p:cNvPr>
          <p:cNvSpPr txBox="1"/>
          <p:nvPr/>
        </p:nvSpPr>
        <p:spPr>
          <a:xfrm>
            <a:off x="6096000" y="6505610"/>
            <a:ext cx="5016138" cy="246221"/>
          </a:xfrm>
          <a:prstGeom prst="rect">
            <a:avLst/>
          </a:prstGeom>
          <a:noFill/>
        </p:spPr>
        <p:txBody>
          <a:bodyPr wrap="square">
            <a:spAutoFit/>
          </a:bodyPr>
          <a:lstStyle/>
          <a:p>
            <a:pPr algn="r"/>
            <a:r>
              <a:rPr lang="de-DE" sz="1000" i="1" dirty="0">
                <a:solidFill>
                  <a:schemeClr val="bg1">
                    <a:lumMod val="50000"/>
                  </a:schemeClr>
                </a:solidFill>
                <a:latin typeface="Gogh Variable Italic Book" pitchFamily="2" charset="0"/>
              </a:rPr>
              <a:t>Quelle: Tagesspiegel 2019</a:t>
            </a:r>
          </a:p>
        </p:txBody>
      </p:sp>
      <p:sp>
        <p:nvSpPr>
          <p:cNvPr id="88" name="Textfeld 87">
            <a:extLst>
              <a:ext uri="{FF2B5EF4-FFF2-40B4-BE49-F238E27FC236}">
                <a16:creationId xmlns:a16="http://schemas.microsoft.com/office/drawing/2014/main" id="{88F8A5B3-8665-4A46-8189-CC2FA6798ECA}"/>
              </a:ext>
            </a:extLst>
          </p:cNvPr>
          <p:cNvSpPr txBox="1"/>
          <p:nvPr/>
        </p:nvSpPr>
        <p:spPr>
          <a:xfrm>
            <a:off x="7829128" y="4450413"/>
            <a:ext cx="3981674" cy="246221"/>
          </a:xfrm>
          <a:prstGeom prst="rect">
            <a:avLst/>
          </a:prstGeom>
          <a:noFill/>
        </p:spPr>
        <p:txBody>
          <a:bodyPr wrap="square">
            <a:spAutoFit/>
          </a:bodyPr>
          <a:lstStyle/>
          <a:p>
            <a:pPr algn="r"/>
            <a:r>
              <a:rPr lang="de-DE" sz="1000" i="1">
                <a:solidFill>
                  <a:schemeClr val="bg1">
                    <a:lumMod val="50000"/>
                  </a:schemeClr>
                </a:solidFill>
                <a:latin typeface="Gogh Variable Italic Book" pitchFamily="2" charset="0"/>
              </a:rPr>
              <a:t>Quelle: Zeit 2021</a:t>
            </a:r>
          </a:p>
        </p:txBody>
      </p:sp>
      <p:sp>
        <p:nvSpPr>
          <p:cNvPr id="89" name="Textfeld 88">
            <a:extLst>
              <a:ext uri="{FF2B5EF4-FFF2-40B4-BE49-F238E27FC236}">
                <a16:creationId xmlns:a16="http://schemas.microsoft.com/office/drawing/2014/main" id="{2D766DB9-2C66-42DB-A92E-FCD58EDEDBCF}"/>
              </a:ext>
            </a:extLst>
          </p:cNvPr>
          <p:cNvSpPr txBox="1"/>
          <p:nvPr/>
        </p:nvSpPr>
        <p:spPr>
          <a:xfrm>
            <a:off x="371475" y="6559252"/>
            <a:ext cx="2456566" cy="246221"/>
          </a:xfrm>
          <a:prstGeom prst="rect">
            <a:avLst/>
          </a:prstGeom>
          <a:noFill/>
        </p:spPr>
        <p:txBody>
          <a:bodyPr wrap="square">
            <a:spAutoFit/>
          </a:bodyPr>
          <a:lstStyle/>
          <a:p>
            <a:pPr algn="r"/>
            <a:r>
              <a:rPr lang="de-DE" sz="1000" i="1">
                <a:solidFill>
                  <a:schemeClr val="bg1">
                    <a:lumMod val="50000"/>
                  </a:schemeClr>
                </a:solidFill>
                <a:latin typeface="Gogh Variable Italic Book" pitchFamily="2" charset="0"/>
              </a:rPr>
              <a:t>Quelle: Twitter 2016</a:t>
            </a:r>
          </a:p>
        </p:txBody>
      </p:sp>
      <p:sp>
        <p:nvSpPr>
          <p:cNvPr id="90" name="Textfeld 89">
            <a:extLst>
              <a:ext uri="{FF2B5EF4-FFF2-40B4-BE49-F238E27FC236}">
                <a16:creationId xmlns:a16="http://schemas.microsoft.com/office/drawing/2014/main" id="{5EBA6F1B-081E-4471-AF35-322D571E8B93}"/>
              </a:ext>
            </a:extLst>
          </p:cNvPr>
          <p:cNvSpPr txBox="1"/>
          <p:nvPr/>
        </p:nvSpPr>
        <p:spPr>
          <a:xfrm>
            <a:off x="3091104" y="3586916"/>
            <a:ext cx="3981674" cy="400110"/>
          </a:xfrm>
          <a:prstGeom prst="rect">
            <a:avLst/>
          </a:prstGeom>
          <a:noFill/>
        </p:spPr>
        <p:txBody>
          <a:bodyPr wrap="square">
            <a:spAutoFit/>
          </a:bodyPr>
          <a:lstStyle/>
          <a:p>
            <a:pPr algn="r"/>
            <a:r>
              <a:rPr lang="de-DE" sz="1000" i="1">
                <a:solidFill>
                  <a:schemeClr val="bg1">
                    <a:lumMod val="50000"/>
                  </a:schemeClr>
                </a:solidFill>
                <a:latin typeface="Gogh Variable Italic Book" pitchFamily="2" charset="0"/>
              </a:rPr>
              <a:t>Quelle: Süddeutsche/dpa 2018</a:t>
            </a:r>
          </a:p>
          <a:p>
            <a:pPr algn="r"/>
            <a:endParaRPr lang="de-DE" sz="1000" i="1">
              <a:solidFill>
                <a:schemeClr val="bg1">
                  <a:lumMod val="50000"/>
                </a:schemeClr>
              </a:solidFill>
              <a:latin typeface="Gogh Variable Italic Book" pitchFamily="2" charset="0"/>
            </a:endParaRPr>
          </a:p>
        </p:txBody>
      </p:sp>
      <p:pic>
        <p:nvPicPr>
          <p:cNvPr id="5" name="Grafik 4" descr="Ein Bild, das Text enthält.&#10;&#10;Automatisch generierte Beschreibung">
            <a:extLst>
              <a:ext uri="{FF2B5EF4-FFF2-40B4-BE49-F238E27FC236}">
                <a16:creationId xmlns:a16="http://schemas.microsoft.com/office/drawing/2014/main" id="{E0C61E59-3228-4AC7-A965-46BE731B3545}"/>
              </a:ext>
            </a:extLst>
          </p:cNvPr>
          <p:cNvPicPr>
            <a:picLocks noChangeAspect="1"/>
          </p:cNvPicPr>
          <p:nvPr/>
        </p:nvPicPr>
        <p:blipFill>
          <a:blip r:embed="rId5"/>
          <a:stretch>
            <a:fillRect/>
          </a:stretch>
        </p:blipFill>
        <p:spPr>
          <a:xfrm>
            <a:off x="3091104" y="3903593"/>
            <a:ext cx="4422059" cy="882090"/>
          </a:xfrm>
          <a:prstGeom prst="rect">
            <a:avLst/>
          </a:prstGeom>
          <a:ln>
            <a:solidFill>
              <a:schemeClr val="accent1"/>
            </a:solidFill>
          </a:ln>
          <a:effectLst>
            <a:outerShdw blurRad="50800" dist="38100" dir="2700000" algn="tl" rotWithShape="0">
              <a:prstClr val="black">
                <a:alpha val="40000"/>
              </a:prstClr>
            </a:outerShdw>
          </a:effectLst>
        </p:spPr>
      </p:pic>
      <p:sp>
        <p:nvSpPr>
          <p:cNvPr id="81" name="Textfeld 80">
            <a:extLst>
              <a:ext uri="{FF2B5EF4-FFF2-40B4-BE49-F238E27FC236}">
                <a16:creationId xmlns:a16="http://schemas.microsoft.com/office/drawing/2014/main" id="{49E33336-785F-4892-8BFD-6D9498D2CF1E}"/>
              </a:ext>
            </a:extLst>
          </p:cNvPr>
          <p:cNvSpPr txBox="1"/>
          <p:nvPr/>
        </p:nvSpPr>
        <p:spPr>
          <a:xfrm>
            <a:off x="3278957" y="4789210"/>
            <a:ext cx="4234206" cy="246221"/>
          </a:xfrm>
          <a:prstGeom prst="rect">
            <a:avLst/>
          </a:prstGeom>
          <a:noFill/>
        </p:spPr>
        <p:txBody>
          <a:bodyPr wrap="square">
            <a:spAutoFit/>
          </a:bodyPr>
          <a:lstStyle/>
          <a:p>
            <a:pPr algn="r"/>
            <a:r>
              <a:rPr lang="de-DE" sz="1000" i="1">
                <a:solidFill>
                  <a:schemeClr val="bg1">
                    <a:lumMod val="50000"/>
                  </a:schemeClr>
                </a:solidFill>
                <a:latin typeface="Gogh Variable Italic Book" pitchFamily="2" charset="0"/>
              </a:rPr>
              <a:t>Quelle: Stuttgarter Nachrichten 2023</a:t>
            </a:r>
          </a:p>
        </p:txBody>
      </p:sp>
      <p:pic>
        <p:nvPicPr>
          <p:cNvPr id="10" name="Grafik 9" descr="Ein Bild, das Text enthält.&#10;&#10;Automatisch generierte Beschreibung">
            <a:extLst>
              <a:ext uri="{FF2B5EF4-FFF2-40B4-BE49-F238E27FC236}">
                <a16:creationId xmlns:a16="http://schemas.microsoft.com/office/drawing/2014/main" id="{AAA2E976-0B8F-49DF-BF6C-2B87F8C4B198}"/>
              </a:ext>
            </a:extLst>
          </p:cNvPr>
          <p:cNvPicPr>
            <a:picLocks noChangeAspect="1"/>
          </p:cNvPicPr>
          <p:nvPr/>
        </p:nvPicPr>
        <p:blipFill>
          <a:blip r:embed="rId6"/>
          <a:stretch>
            <a:fillRect/>
          </a:stretch>
        </p:blipFill>
        <p:spPr>
          <a:xfrm>
            <a:off x="7165256" y="1532214"/>
            <a:ext cx="4513620" cy="885718"/>
          </a:xfrm>
          <a:prstGeom prst="rect">
            <a:avLst/>
          </a:prstGeom>
          <a:ln>
            <a:solidFill>
              <a:schemeClr val="accent1"/>
            </a:solidFill>
          </a:ln>
          <a:effectLst>
            <a:outerShdw blurRad="50800" dist="38100" dir="2700000" algn="tl" rotWithShape="0">
              <a:prstClr val="black">
                <a:alpha val="40000"/>
              </a:prstClr>
            </a:outerShdw>
          </a:effectLst>
        </p:spPr>
      </p:pic>
      <p:sp>
        <p:nvSpPr>
          <p:cNvPr id="91" name="Textfeld 90">
            <a:extLst>
              <a:ext uri="{FF2B5EF4-FFF2-40B4-BE49-F238E27FC236}">
                <a16:creationId xmlns:a16="http://schemas.microsoft.com/office/drawing/2014/main" id="{1152DDE1-1DED-49A3-A07C-5408AF518512}"/>
              </a:ext>
            </a:extLst>
          </p:cNvPr>
          <p:cNvSpPr txBox="1"/>
          <p:nvPr/>
        </p:nvSpPr>
        <p:spPr>
          <a:xfrm>
            <a:off x="7165256" y="2417932"/>
            <a:ext cx="4513620" cy="246221"/>
          </a:xfrm>
          <a:prstGeom prst="rect">
            <a:avLst/>
          </a:prstGeom>
          <a:noFill/>
        </p:spPr>
        <p:txBody>
          <a:bodyPr wrap="square">
            <a:spAutoFit/>
          </a:bodyPr>
          <a:lstStyle/>
          <a:p>
            <a:pPr algn="r"/>
            <a:r>
              <a:rPr lang="de-DE" sz="1000" i="1">
                <a:solidFill>
                  <a:schemeClr val="bg1">
                    <a:lumMod val="50000"/>
                  </a:schemeClr>
                </a:solidFill>
                <a:latin typeface="Gogh Variable Italic Book" pitchFamily="2" charset="0"/>
              </a:rPr>
              <a:t>Quelle: Stern 2020</a:t>
            </a:r>
          </a:p>
        </p:txBody>
      </p:sp>
      <p:grpSp>
        <p:nvGrpSpPr>
          <p:cNvPr id="2" name="Gruppieren 1">
            <a:extLst>
              <a:ext uri="{FF2B5EF4-FFF2-40B4-BE49-F238E27FC236}">
                <a16:creationId xmlns:a16="http://schemas.microsoft.com/office/drawing/2014/main" id="{0504E86F-819C-CA77-7F2C-425B6CA4F38A}"/>
              </a:ext>
            </a:extLst>
          </p:cNvPr>
          <p:cNvGrpSpPr/>
          <p:nvPr/>
        </p:nvGrpSpPr>
        <p:grpSpPr>
          <a:xfrm>
            <a:off x="501179" y="1248787"/>
            <a:ext cx="2303495" cy="5098633"/>
            <a:chOff x="3856599" y="2174543"/>
            <a:chExt cx="1706733" cy="3743915"/>
          </a:xfrm>
        </p:grpSpPr>
        <p:grpSp>
          <p:nvGrpSpPr>
            <p:cNvPr id="9" name="Gruppieren 8">
              <a:extLst>
                <a:ext uri="{FF2B5EF4-FFF2-40B4-BE49-F238E27FC236}">
                  <a16:creationId xmlns:a16="http://schemas.microsoft.com/office/drawing/2014/main" id="{CAF556AD-849C-9F3C-DCFF-893CB18C0A38}"/>
                </a:ext>
              </a:extLst>
            </p:cNvPr>
            <p:cNvGrpSpPr/>
            <p:nvPr/>
          </p:nvGrpSpPr>
          <p:grpSpPr>
            <a:xfrm>
              <a:off x="3957220" y="2174543"/>
              <a:ext cx="1513457" cy="211832"/>
              <a:chOff x="4434267" y="2187770"/>
              <a:chExt cx="1513457" cy="211832"/>
            </a:xfrm>
          </p:grpSpPr>
          <p:sp>
            <p:nvSpPr>
              <p:cNvPr id="12" name="Freihandform: Form 11">
                <a:extLst>
                  <a:ext uri="{FF2B5EF4-FFF2-40B4-BE49-F238E27FC236}">
                    <a16:creationId xmlns:a16="http://schemas.microsoft.com/office/drawing/2014/main" id="{B05CD836-EE3B-0151-FCC3-5ACBC0133351}"/>
                  </a:ext>
                </a:extLst>
              </p:cNvPr>
              <p:cNvSpPr/>
              <p:nvPr/>
            </p:nvSpPr>
            <p:spPr>
              <a:xfrm>
                <a:off x="5129837" y="2187770"/>
                <a:ext cx="151306" cy="151306"/>
              </a:xfrm>
              <a:custGeom>
                <a:avLst/>
                <a:gdLst>
                  <a:gd name="connsiteX0" fmla="*/ 245751 w 245438"/>
                  <a:gd name="connsiteY0" fmla="*/ 122820 h 245438"/>
                  <a:gd name="connsiteX1" fmla="*/ 123032 w 245438"/>
                  <a:gd name="connsiteY1" fmla="*/ 245539 h 245438"/>
                  <a:gd name="connsiteX2" fmla="*/ 312 w 245438"/>
                  <a:gd name="connsiteY2" fmla="*/ 122820 h 245438"/>
                  <a:gd name="connsiteX3" fmla="*/ 123032 w 245438"/>
                  <a:gd name="connsiteY3" fmla="*/ 100 h 245438"/>
                  <a:gd name="connsiteX4" fmla="*/ 245751 w 245438"/>
                  <a:gd name="connsiteY4" fmla="*/ 122820 h 24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38" h="245438">
                    <a:moveTo>
                      <a:pt x="245751" y="122820"/>
                    </a:moveTo>
                    <a:cubicBezTo>
                      <a:pt x="245751" y="190596"/>
                      <a:pt x="190808" y="245539"/>
                      <a:pt x="123032" y="245539"/>
                    </a:cubicBezTo>
                    <a:cubicBezTo>
                      <a:pt x="55255" y="245539"/>
                      <a:pt x="312" y="190596"/>
                      <a:pt x="312" y="122820"/>
                    </a:cubicBezTo>
                    <a:cubicBezTo>
                      <a:pt x="312" y="55044"/>
                      <a:pt x="55255" y="100"/>
                      <a:pt x="123032" y="100"/>
                    </a:cubicBezTo>
                    <a:cubicBezTo>
                      <a:pt x="190808" y="100"/>
                      <a:pt x="245751" y="55044"/>
                      <a:pt x="245751" y="122820"/>
                    </a:cubicBezTo>
                    <a:close/>
                  </a:path>
                </a:pathLst>
              </a:custGeom>
              <a:solidFill>
                <a:srgbClr val="B3B3B3"/>
              </a:solidFill>
              <a:ln w="9984" cap="rnd">
                <a:solidFill>
                  <a:srgbClr val="CCCCCC"/>
                </a:solidFill>
                <a:prstDash val="solid"/>
                <a:miter/>
              </a:ln>
            </p:spPr>
            <p:txBody>
              <a:bodyPr rtlCol="0" anchor="ctr"/>
              <a:lstStyle/>
              <a:p>
                <a:endParaRPr lang="de-DE"/>
              </a:p>
            </p:txBody>
          </p:sp>
          <p:grpSp>
            <p:nvGrpSpPr>
              <p:cNvPr id="13" name="Grafik 51">
                <a:extLst>
                  <a:ext uri="{FF2B5EF4-FFF2-40B4-BE49-F238E27FC236}">
                    <a16:creationId xmlns:a16="http://schemas.microsoft.com/office/drawing/2014/main" id="{A30B65A5-112F-C004-F4DA-EB035D68F9D2}"/>
                  </a:ext>
                </a:extLst>
              </p:cNvPr>
              <p:cNvGrpSpPr/>
              <p:nvPr/>
            </p:nvGrpSpPr>
            <p:grpSpPr>
              <a:xfrm>
                <a:off x="5668279" y="2374764"/>
                <a:ext cx="279445" cy="24838"/>
                <a:chOff x="3581293" y="955522"/>
                <a:chExt cx="453295" cy="40290"/>
              </a:xfrm>
            </p:grpSpPr>
            <p:sp>
              <p:nvSpPr>
                <p:cNvPr id="27" name="Freihandform: Form 26">
                  <a:extLst>
                    <a:ext uri="{FF2B5EF4-FFF2-40B4-BE49-F238E27FC236}">
                      <a16:creationId xmlns:a16="http://schemas.microsoft.com/office/drawing/2014/main" id="{421C7F87-9810-8E9C-42CD-D9A14E8BC1B6}"/>
                    </a:ext>
                  </a:extLst>
                </p:cNvPr>
                <p:cNvSpPr/>
                <p:nvPr/>
              </p:nvSpPr>
              <p:spPr>
                <a:xfrm>
                  <a:off x="3581293" y="955522"/>
                  <a:ext cx="453295" cy="40290"/>
                </a:xfrm>
                <a:custGeom>
                  <a:avLst/>
                  <a:gdLst>
                    <a:gd name="connsiteX0" fmla="*/ 453837 w 453295"/>
                    <a:gd name="connsiteY0" fmla="*/ 141 h 40290"/>
                    <a:gd name="connsiteX1" fmla="*/ 453837 w 453295"/>
                    <a:gd name="connsiteY1" fmla="*/ 20286 h 40290"/>
                    <a:gd name="connsiteX2" fmla="*/ 453837 w 453295"/>
                    <a:gd name="connsiteY2" fmla="*/ 20286 h 40290"/>
                    <a:gd name="connsiteX3" fmla="*/ 453837 w 453295"/>
                    <a:gd name="connsiteY3" fmla="*/ 40432 h 40290"/>
                    <a:gd name="connsiteX4" fmla="*/ 542 w 453295"/>
                    <a:gd name="connsiteY4" fmla="*/ 40432 h 40290"/>
                    <a:gd name="connsiteX5" fmla="*/ 542 w 453295"/>
                    <a:gd name="connsiteY5" fmla="*/ 20286 h 40290"/>
                    <a:gd name="connsiteX6" fmla="*/ 542 w 453295"/>
                    <a:gd name="connsiteY6" fmla="*/ 20286 h 40290"/>
                    <a:gd name="connsiteX7" fmla="*/ 542 w 453295"/>
                    <a:gd name="connsiteY7" fmla="*/ 141 h 4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95" h="40290">
                      <a:moveTo>
                        <a:pt x="453837" y="141"/>
                      </a:moveTo>
                      <a:cubicBezTo>
                        <a:pt x="453837" y="141"/>
                        <a:pt x="453837" y="9160"/>
                        <a:pt x="453837" y="20286"/>
                      </a:cubicBezTo>
                      <a:lnTo>
                        <a:pt x="453837" y="20286"/>
                      </a:lnTo>
                      <a:cubicBezTo>
                        <a:pt x="453837" y="31412"/>
                        <a:pt x="453837" y="40432"/>
                        <a:pt x="453837" y="40432"/>
                      </a:cubicBezTo>
                      <a:lnTo>
                        <a:pt x="542" y="40432"/>
                      </a:lnTo>
                      <a:cubicBezTo>
                        <a:pt x="542" y="40432"/>
                        <a:pt x="542" y="31412"/>
                        <a:pt x="542" y="20286"/>
                      </a:cubicBezTo>
                      <a:lnTo>
                        <a:pt x="542" y="20286"/>
                      </a:lnTo>
                      <a:cubicBezTo>
                        <a:pt x="542" y="9160"/>
                        <a:pt x="542" y="141"/>
                        <a:pt x="542" y="141"/>
                      </a:cubicBezTo>
                      <a:close/>
                    </a:path>
                  </a:pathLst>
                </a:custGeom>
                <a:solidFill>
                  <a:srgbClr val="B3B3B3"/>
                </a:solidFill>
                <a:ln w="5590" cap="rnd">
                  <a:solidFill>
                    <a:srgbClr val="B3B3B3"/>
                  </a:solid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412CC9EC-B520-D307-AC3D-E49E77BCE756}"/>
                    </a:ext>
                  </a:extLst>
                </p:cNvPr>
                <p:cNvSpPr/>
                <p:nvPr/>
              </p:nvSpPr>
              <p:spPr>
                <a:xfrm>
                  <a:off x="3593675" y="961327"/>
                  <a:ext cx="28680" cy="28680"/>
                </a:xfrm>
                <a:custGeom>
                  <a:avLst/>
                  <a:gdLst>
                    <a:gd name="connsiteX0" fmla="*/ 29185 w 28680"/>
                    <a:gd name="connsiteY0" fmla="*/ 14482 h 28680"/>
                    <a:gd name="connsiteX1" fmla="*/ 14844 w 28680"/>
                    <a:gd name="connsiteY1" fmla="*/ 28822 h 28680"/>
                    <a:gd name="connsiteX2" fmla="*/ 504 w 28680"/>
                    <a:gd name="connsiteY2" fmla="*/ 14482 h 28680"/>
                    <a:gd name="connsiteX3" fmla="*/ 14844 w 28680"/>
                    <a:gd name="connsiteY3" fmla="*/ 141 h 28680"/>
                    <a:gd name="connsiteX4" fmla="*/ 29185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185" y="14482"/>
                      </a:moveTo>
                      <a:cubicBezTo>
                        <a:pt x="29185" y="22402"/>
                        <a:pt x="22764" y="28822"/>
                        <a:pt x="14844" y="28822"/>
                      </a:cubicBezTo>
                      <a:cubicBezTo>
                        <a:pt x="6924" y="28822"/>
                        <a:pt x="504" y="22402"/>
                        <a:pt x="504" y="14482"/>
                      </a:cubicBezTo>
                      <a:cubicBezTo>
                        <a:pt x="504" y="6562"/>
                        <a:pt x="6924" y="141"/>
                        <a:pt x="14844" y="141"/>
                      </a:cubicBezTo>
                      <a:cubicBezTo>
                        <a:pt x="22764" y="141"/>
                        <a:pt x="29185" y="6562"/>
                        <a:pt x="29185" y="14482"/>
                      </a:cubicBezTo>
                      <a:close/>
                    </a:path>
                  </a:pathLst>
                </a:custGeom>
                <a:solidFill>
                  <a:srgbClr val="FFFFFF"/>
                </a:solidFill>
                <a:ln w="4384" cap="rnd">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5BC58EED-1E86-C7CF-60BC-AF885DF8B8F0}"/>
                    </a:ext>
                  </a:extLst>
                </p:cNvPr>
                <p:cNvSpPr/>
                <p:nvPr/>
              </p:nvSpPr>
              <p:spPr>
                <a:xfrm>
                  <a:off x="3638095" y="961327"/>
                  <a:ext cx="28680" cy="28680"/>
                </a:xfrm>
                <a:custGeom>
                  <a:avLst/>
                  <a:gdLst>
                    <a:gd name="connsiteX0" fmla="*/ 29193 w 28680"/>
                    <a:gd name="connsiteY0" fmla="*/ 14482 h 28680"/>
                    <a:gd name="connsiteX1" fmla="*/ 14853 w 28680"/>
                    <a:gd name="connsiteY1" fmla="*/ 28822 h 28680"/>
                    <a:gd name="connsiteX2" fmla="*/ 512 w 28680"/>
                    <a:gd name="connsiteY2" fmla="*/ 14482 h 28680"/>
                    <a:gd name="connsiteX3" fmla="*/ 14853 w 28680"/>
                    <a:gd name="connsiteY3" fmla="*/ 141 h 28680"/>
                    <a:gd name="connsiteX4" fmla="*/ 29193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193" y="14482"/>
                      </a:moveTo>
                      <a:cubicBezTo>
                        <a:pt x="29193" y="22402"/>
                        <a:pt x="22773" y="28822"/>
                        <a:pt x="14853" y="28822"/>
                      </a:cubicBezTo>
                      <a:cubicBezTo>
                        <a:pt x="6933" y="28822"/>
                        <a:pt x="512" y="22402"/>
                        <a:pt x="512" y="14482"/>
                      </a:cubicBezTo>
                      <a:cubicBezTo>
                        <a:pt x="512" y="6562"/>
                        <a:pt x="6933" y="141"/>
                        <a:pt x="14853" y="141"/>
                      </a:cubicBezTo>
                      <a:cubicBezTo>
                        <a:pt x="22773" y="141"/>
                        <a:pt x="29193" y="6562"/>
                        <a:pt x="29193" y="14482"/>
                      </a:cubicBezTo>
                      <a:close/>
                    </a:path>
                  </a:pathLst>
                </a:custGeom>
                <a:solidFill>
                  <a:srgbClr val="FFFFFF"/>
                </a:solidFill>
                <a:ln w="4384" cap="rnd">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11E6D649-0AD0-A628-983B-87D15B441A89}"/>
                    </a:ext>
                  </a:extLst>
                </p:cNvPr>
                <p:cNvSpPr/>
                <p:nvPr/>
              </p:nvSpPr>
              <p:spPr>
                <a:xfrm>
                  <a:off x="3682529" y="961327"/>
                  <a:ext cx="28680" cy="28680"/>
                </a:xfrm>
                <a:custGeom>
                  <a:avLst/>
                  <a:gdLst>
                    <a:gd name="connsiteX0" fmla="*/ 29202 w 28680"/>
                    <a:gd name="connsiteY0" fmla="*/ 14482 h 28680"/>
                    <a:gd name="connsiteX1" fmla="*/ 14861 w 28680"/>
                    <a:gd name="connsiteY1" fmla="*/ 28822 h 28680"/>
                    <a:gd name="connsiteX2" fmla="*/ 521 w 28680"/>
                    <a:gd name="connsiteY2" fmla="*/ 14482 h 28680"/>
                    <a:gd name="connsiteX3" fmla="*/ 14861 w 28680"/>
                    <a:gd name="connsiteY3" fmla="*/ 141 h 28680"/>
                    <a:gd name="connsiteX4" fmla="*/ 29202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02" y="14482"/>
                      </a:moveTo>
                      <a:cubicBezTo>
                        <a:pt x="29202" y="22402"/>
                        <a:pt x="22781" y="28822"/>
                        <a:pt x="14861" y="28822"/>
                      </a:cubicBezTo>
                      <a:cubicBezTo>
                        <a:pt x="6941" y="28822"/>
                        <a:pt x="521" y="22402"/>
                        <a:pt x="521" y="14482"/>
                      </a:cubicBezTo>
                      <a:cubicBezTo>
                        <a:pt x="521" y="6562"/>
                        <a:pt x="6941" y="141"/>
                        <a:pt x="14861" y="141"/>
                      </a:cubicBezTo>
                      <a:cubicBezTo>
                        <a:pt x="22781" y="141"/>
                        <a:pt x="29202" y="6562"/>
                        <a:pt x="29202" y="14482"/>
                      </a:cubicBezTo>
                      <a:close/>
                    </a:path>
                  </a:pathLst>
                </a:custGeom>
                <a:solidFill>
                  <a:srgbClr val="FFFFFF"/>
                </a:solidFill>
                <a:ln w="4384" cap="rnd">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D31BD8C2-113F-8E2F-7056-F14544BA1071}"/>
                    </a:ext>
                  </a:extLst>
                </p:cNvPr>
                <p:cNvSpPr/>
                <p:nvPr/>
              </p:nvSpPr>
              <p:spPr>
                <a:xfrm>
                  <a:off x="3726949" y="961327"/>
                  <a:ext cx="28680" cy="28680"/>
                </a:xfrm>
                <a:custGeom>
                  <a:avLst/>
                  <a:gdLst>
                    <a:gd name="connsiteX0" fmla="*/ 29210 w 28680"/>
                    <a:gd name="connsiteY0" fmla="*/ 14482 h 28680"/>
                    <a:gd name="connsiteX1" fmla="*/ 14870 w 28680"/>
                    <a:gd name="connsiteY1" fmla="*/ 28822 h 28680"/>
                    <a:gd name="connsiteX2" fmla="*/ 529 w 28680"/>
                    <a:gd name="connsiteY2" fmla="*/ 14482 h 28680"/>
                    <a:gd name="connsiteX3" fmla="*/ 14870 w 28680"/>
                    <a:gd name="connsiteY3" fmla="*/ 141 h 28680"/>
                    <a:gd name="connsiteX4" fmla="*/ 29210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10" y="14482"/>
                      </a:moveTo>
                      <a:cubicBezTo>
                        <a:pt x="29210" y="22402"/>
                        <a:pt x="22790" y="28822"/>
                        <a:pt x="14870" y="28822"/>
                      </a:cubicBezTo>
                      <a:cubicBezTo>
                        <a:pt x="6950" y="28822"/>
                        <a:pt x="529" y="22402"/>
                        <a:pt x="529" y="14482"/>
                      </a:cubicBezTo>
                      <a:cubicBezTo>
                        <a:pt x="529" y="6562"/>
                        <a:pt x="6950" y="141"/>
                        <a:pt x="14870" y="141"/>
                      </a:cubicBezTo>
                      <a:cubicBezTo>
                        <a:pt x="22790" y="141"/>
                        <a:pt x="29210" y="6562"/>
                        <a:pt x="29210" y="14482"/>
                      </a:cubicBezTo>
                      <a:close/>
                    </a:path>
                  </a:pathLst>
                </a:custGeom>
                <a:solidFill>
                  <a:srgbClr val="FFFFFF"/>
                </a:solidFill>
                <a:ln w="4384" cap="rnd">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FA7DCA21-5BD4-E114-A5F3-E2714491F3A3}"/>
                    </a:ext>
                  </a:extLst>
                </p:cNvPr>
                <p:cNvSpPr/>
                <p:nvPr/>
              </p:nvSpPr>
              <p:spPr>
                <a:xfrm>
                  <a:off x="3771383" y="961327"/>
                  <a:ext cx="28680" cy="28680"/>
                </a:xfrm>
                <a:custGeom>
                  <a:avLst/>
                  <a:gdLst>
                    <a:gd name="connsiteX0" fmla="*/ 29219 w 28680"/>
                    <a:gd name="connsiteY0" fmla="*/ 14482 h 28680"/>
                    <a:gd name="connsiteX1" fmla="*/ 14878 w 28680"/>
                    <a:gd name="connsiteY1" fmla="*/ 28822 h 28680"/>
                    <a:gd name="connsiteX2" fmla="*/ 538 w 28680"/>
                    <a:gd name="connsiteY2" fmla="*/ 14482 h 28680"/>
                    <a:gd name="connsiteX3" fmla="*/ 14878 w 28680"/>
                    <a:gd name="connsiteY3" fmla="*/ 141 h 28680"/>
                    <a:gd name="connsiteX4" fmla="*/ 29219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19" y="14482"/>
                      </a:moveTo>
                      <a:cubicBezTo>
                        <a:pt x="29219" y="22402"/>
                        <a:pt x="22798" y="28822"/>
                        <a:pt x="14878" y="28822"/>
                      </a:cubicBezTo>
                      <a:cubicBezTo>
                        <a:pt x="6958" y="28822"/>
                        <a:pt x="538" y="22402"/>
                        <a:pt x="538" y="14482"/>
                      </a:cubicBezTo>
                      <a:cubicBezTo>
                        <a:pt x="538" y="6562"/>
                        <a:pt x="6958" y="141"/>
                        <a:pt x="14878" y="141"/>
                      </a:cubicBezTo>
                      <a:cubicBezTo>
                        <a:pt x="22798" y="141"/>
                        <a:pt x="29219" y="6562"/>
                        <a:pt x="29219" y="14482"/>
                      </a:cubicBezTo>
                      <a:close/>
                    </a:path>
                  </a:pathLst>
                </a:custGeom>
                <a:solidFill>
                  <a:srgbClr val="FFFFFF"/>
                </a:solidFill>
                <a:ln w="4384" cap="rnd">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290C5D1F-E8D2-E99C-5775-63AB105DE39A}"/>
                    </a:ext>
                  </a:extLst>
                </p:cNvPr>
                <p:cNvSpPr/>
                <p:nvPr/>
              </p:nvSpPr>
              <p:spPr>
                <a:xfrm>
                  <a:off x="3815817" y="961327"/>
                  <a:ext cx="28680" cy="28680"/>
                </a:xfrm>
                <a:custGeom>
                  <a:avLst/>
                  <a:gdLst>
                    <a:gd name="connsiteX0" fmla="*/ 29227 w 28680"/>
                    <a:gd name="connsiteY0" fmla="*/ 14482 h 28680"/>
                    <a:gd name="connsiteX1" fmla="*/ 14887 w 28680"/>
                    <a:gd name="connsiteY1" fmla="*/ 28822 h 28680"/>
                    <a:gd name="connsiteX2" fmla="*/ 546 w 28680"/>
                    <a:gd name="connsiteY2" fmla="*/ 14482 h 28680"/>
                    <a:gd name="connsiteX3" fmla="*/ 14887 w 28680"/>
                    <a:gd name="connsiteY3" fmla="*/ 141 h 28680"/>
                    <a:gd name="connsiteX4" fmla="*/ 29227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27" y="14482"/>
                      </a:moveTo>
                      <a:cubicBezTo>
                        <a:pt x="29227" y="22402"/>
                        <a:pt x="22806" y="28822"/>
                        <a:pt x="14887" y="28822"/>
                      </a:cubicBezTo>
                      <a:cubicBezTo>
                        <a:pt x="6967" y="28822"/>
                        <a:pt x="546" y="22402"/>
                        <a:pt x="546" y="14482"/>
                      </a:cubicBezTo>
                      <a:cubicBezTo>
                        <a:pt x="546" y="6562"/>
                        <a:pt x="6967" y="141"/>
                        <a:pt x="14887" y="141"/>
                      </a:cubicBezTo>
                      <a:cubicBezTo>
                        <a:pt x="22806" y="141"/>
                        <a:pt x="29227" y="6562"/>
                        <a:pt x="29227" y="14482"/>
                      </a:cubicBezTo>
                      <a:close/>
                    </a:path>
                  </a:pathLst>
                </a:custGeom>
                <a:solidFill>
                  <a:srgbClr val="FFFFFF"/>
                </a:solidFill>
                <a:ln w="4384" cap="rnd">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53E6F043-5B96-4DBC-D8F0-2843CA80AA63}"/>
                    </a:ext>
                  </a:extLst>
                </p:cNvPr>
                <p:cNvSpPr/>
                <p:nvPr/>
              </p:nvSpPr>
              <p:spPr>
                <a:xfrm>
                  <a:off x="3860237" y="961327"/>
                  <a:ext cx="28680" cy="28680"/>
                </a:xfrm>
                <a:custGeom>
                  <a:avLst/>
                  <a:gdLst>
                    <a:gd name="connsiteX0" fmla="*/ 29236 w 28680"/>
                    <a:gd name="connsiteY0" fmla="*/ 14482 h 28680"/>
                    <a:gd name="connsiteX1" fmla="*/ 14895 w 28680"/>
                    <a:gd name="connsiteY1" fmla="*/ 28822 h 28680"/>
                    <a:gd name="connsiteX2" fmla="*/ 555 w 28680"/>
                    <a:gd name="connsiteY2" fmla="*/ 14482 h 28680"/>
                    <a:gd name="connsiteX3" fmla="*/ 14895 w 28680"/>
                    <a:gd name="connsiteY3" fmla="*/ 141 h 28680"/>
                    <a:gd name="connsiteX4" fmla="*/ 29236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36" y="14482"/>
                      </a:moveTo>
                      <a:cubicBezTo>
                        <a:pt x="29236" y="22402"/>
                        <a:pt x="22815" y="28822"/>
                        <a:pt x="14895" y="28822"/>
                      </a:cubicBezTo>
                      <a:cubicBezTo>
                        <a:pt x="6975" y="28822"/>
                        <a:pt x="555" y="22402"/>
                        <a:pt x="555" y="14482"/>
                      </a:cubicBezTo>
                      <a:cubicBezTo>
                        <a:pt x="555" y="6562"/>
                        <a:pt x="6975" y="141"/>
                        <a:pt x="14895" y="141"/>
                      </a:cubicBezTo>
                      <a:cubicBezTo>
                        <a:pt x="22815" y="141"/>
                        <a:pt x="29236" y="6562"/>
                        <a:pt x="29236" y="14482"/>
                      </a:cubicBezTo>
                      <a:close/>
                    </a:path>
                  </a:pathLst>
                </a:custGeom>
                <a:solidFill>
                  <a:srgbClr val="FFFFFF"/>
                </a:solidFill>
                <a:ln w="4384" cap="rnd">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39CD2EE0-58A5-7EC5-BA48-64003F8E4050}"/>
                    </a:ext>
                  </a:extLst>
                </p:cNvPr>
                <p:cNvSpPr/>
                <p:nvPr/>
              </p:nvSpPr>
              <p:spPr>
                <a:xfrm>
                  <a:off x="3904671" y="961327"/>
                  <a:ext cx="28680" cy="28680"/>
                </a:xfrm>
                <a:custGeom>
                  <a:avLst/>
                  <a:gdLst>
                    <a:gd name="connsiteX0" fmla="*/ 29244 w 28680"/>
                    <a:gd name="connsiteY0" fmla="*/ 14482 h 28680"/>
                    <a:gd name="connsiteX1" fmla="*/ 14904 w 28680"/>
                    <a:gd name="connsiteY1" fmla="*/ 28822 h 28680"/>
                    <a:gd name="connsiteX2" fmla="*/ 563 w 28680"/>
                    <a:gd name="connsiteY2" fmla="*/ 14482 h 28680"/>
                    <a:gd name="connsiteX3" fmla="*/ 14904 w 28680"/>
                    <a:gd name="connsiteY3" fmla="*/ 141 h 28680"/>
                    <a:gd name="connsiteX4" fmla="*/ 29244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44" y="14482"/>
                      </a:moveTo>
                      <a:cubicBezTo>
                        <a:pt x="29244" y="22402"/>
                        <a:pt x="22823" y="28822"/>
                        <a:pt x="14904" y="28822"/>
                      </a:cubicBezTo>
                      <a:cubicBezTo>
                        <a:pt x="6984" y="28822"/>
                        <a:pt x="563" y="22402"/>
                        <a:pt x="563" y="14482"/>
                      </a:cubicBezTo>
                      <a:cubicBezTo>
                        <a:pt x="563" y="6562"/>
                        <a:pt x="6984" y="141"/>
                        <a:pt x="14904" y="141"/>
                      </a:cubicBezTo>
                      <a:cubicBezTo>
                        <a:pt x="22823" y="141"/>
                        <a:pt x="29244" y="6562"/>
                        <a:pt x="29244" y="14482"/>
                      </a:cubicBezTo>
                      <a:close/>
                    </a:path>
                  </a:pathLst>
                </a:custGeom>
                <a:solidFill>
                  <a:srgbClr val="FFFFFF"/>
                </a:solidFill>
                <a:ln w="4384" cap="rnd">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63B0C95D-B123-8F47-F84E-1D220CF15E72}"/>
                    </a:ext>
                  </a:extLst>
                </p:cNvPr>
                <p:cNvSpPr/>
                <p:nvPr/>
              </p:nvSpPr>
              <p:spPr>
                <a:xfrm>
                  <a:off x="3949106" y="961327"/>
                  <a:ext cx="28680" cy="28680"/>
                </a:xfrm>
                <a:custGeom>
                  <a:avLst/>
                  <a:gdLst>
                    <a:gd name="connsiteX0" fmla="*/ 29252 w 28680"/>
                    <a:gd name="connsiteY0" fmla="*/ 14482 h 28680"/>
                    <a:gd name="connsiteX1" fmla="*/ 14912 w 28680"/>
                    <a:gd name="connsiteY1" fmla="*/ 28822 h 28680"/>
                    <a:gd name="connsiteX2" fmla="*/ 572 w 28680"/>
                    <a:gd name="connsiteY2" fmla="*/ 14482 h 28680"/>
                    <a:gd name="connsiteX3" fmla="*/ 14912 w 28680"/>
                    <a:gd name="connsiteY3" fmla="*/ 141 h 28680"/>
                    <a:gd name="connsiteX4" fmla="*/ 29252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52" y="14482"/>
                      </a:moveTo>
                      <a:cubicBezTo>
                        <a:pt x="29252" y="22402"/>
                        <a:pt x="22832" y="28822"/>
                        <a:pt x="14912" y="28822"/>
                      </a:cubicBezTo>
                      <a:cubicBezTo>
                        <a:pt x="6992" y="28822"/>
                        <a:pt x="572" y="22402"/>
                        <a:pt x="572" y="14482"/>
                      </a:cubicBezTo>
                      <a:cubicBezTo>
                        <a:pt x="572" y="6562"/>
                        <a:pt x="6992" y="141"/>
                        <a:pt x="14912" y="141"/>
                      </a:cubicBezTo>
                      <a:cubicBezTo>
                        <a:pt x="22832" y="141"/>
                        <a:pt x="29252" y="6562"/>
                        <a:pt x="29252" y="14482"/>
                      </a:cubicBezTo>
                      <a:close/>
                    </a:path>
                  </a:pathLst>
                </a:custGeom>
                <a:solidFill>
                  <a:srgbClr val="FFFFFF"/>
                </a:solidFill>
                <a:ln w="4384" cap="rnd">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3BCD0111-E8C0-BA9B-544C-CEDEF135CEF5}"/>
                    </a:ext>
                  </a:extLst>
                </p:cNvPr>
                <p:cNvSpPr/>
                <p:nvPr/>
              </p:nvSpPr>
              <p:spPr>
                <a:xfrm>
                  <a:off x="3993525" y="961327"/>
                  <a:ext cx="28680" cy="28680"/>
                </a:xfrm>
                <a:custGeom>
                  <a:avLst/>
                  <a:gdLst>
                    <a:gd name="connsiteX0" fmla="*/ 29261 w 28680"/>
                    <a:gd name="connsiteY0" fmla="*/ 14482 h 28680"/>
                    <a:gd name="connsiteX1" fmla="*/ 14920 w 28680"/>
                    <a:gd name="connsiteY1" fmla="*/ 28822 h 28680"/>
                    <a:gd name="connsiteX2" fmla="*/ 580 w 28680"/>
                    <a:gd name="connsiteY2" fmla="*/ 14482 h 28680"/>
                    <a:gd name="connsiteX3" fmla="*/ 14920 w 28680"/>
                    <a:gd name="connsiteY3" fmla="*/ 141 h 28680"/>
                    <a:gd name="connsiteX4" fmla="*/ 29261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9261" y="14482"/>
                      </a:moveTo>
                      <a:cubicBezTo>
                        <a:pt x="29261" y="22402"/>
                        <a:pt x="22840" y="28822"/>
                        <a:pt x="14920" y="28822"/>
                      </a:cubicBezTo>
                      <a:cubicBezTo>
                        <a:pt x="7001" y="28822"/>
                        <a:pt x="580" y="22402"/>
                        <a:pt x="580" y="14482"/>
                      </a:cubicBezTo>
                      <a:cubicBezTo>
                        <a:pt x="580" y="6562"/>
                        <a:pt x="7001" y="141"/>
                        <a:pt x="14920" y="141"/>
                      </a:cubicBezTo>
                      <a:cubicBezTo>
                        <a:pt x="22840" y="141"/>
                        <a:pt x="29261" y="6562"/>
                        <a:pt x="29261" y="14482"/>
                      </a:cubicBezTo>
                      <a:close/>
                    </a:path>
                  </a:pathLst>
                </a:custGeom>
                <a:solidFill>
                  <a:srgbClr val="FFFFFF"/>
                </a:solidFill>
                <a:ln w="4384" cap="rnd">
                  <a:noFill/>
                  <a:prstDash val="solid"/>
                  <a:miter/>
                </a:ln>
              </p:spPr>
              <p:txBody>
                <a:bodyPr rtlCol="0" anchor="ctr"/>
                <a:lstStyle/>
                <a:p>
                  <a:endParaRPr lang="de-DE"/>
                </a:p>
              </p:txBody>
            </p:sp>
          </p:grpSp>
          <p:grpSp>
            <p:nvGrpSpPr>
              <p:cNvPr id="14" name="Grafik 51">
                <a:extLst>
                  <a:ext uri="{FF2B5EF4-FFF2-40B4-BE49-F238E27FC236}">
                    <a16:creationId xmlns:a16="http://schemas.microsoft.com/office/drawing/2014/main" id="{FB11A9FD-FA60-661D-055D-C71972603B8C}"/>
                  </a:ext>
                </a:extLst>
              </p:cNvPr>
              <p:cNvGrpSpPr/>
              <p:nvPr/>
            </p:nvGrpSpPr>
            <p:grpSpPr>
              <a:xfrm>
                <a:off x="4434267" y="2374764"/>
                <a:ext cx="279445" cy="24838"/>
                <a:chOff x="1417332" y="955522"/>
                <a:chExt cx="453295" cy="40290"/>
              </a:xfrm>
            </p:grpSpPr>
            <p:sp>
              <p:nvSpPr>
                <p:cNvPr id="16" name="Freihandform: Form 15">
                  <a:extLst>
                    <a:ext uri="{FF2B5EF4-FFF2-40B4-BE49-F238E27FC236}">
                      <a16:creationId xmlns:a16="http://schemas.microsoft.com/office/drawing/2014/main" id="{F8E6B090-EA6D-404F-889E-40502B57490D}"/>
                    </a:ext>
                  </a:extLst>
                </p:cNvPr>
                <p:cNvSpPr/>
                <p:nvPr/>
              </p:nvSpPr>
              <p:spPr>
                <a:xfrm>
                  <a:off x="1417332" y="955522"/>
                  <a:ext cx="453295" cy="40290"/>
                </a:xfrm>
                <a:custGeom>
                  <a:avLst/>
                  <a:gdLst>
                    <a:gd name="connsiteX0" fmla="*/ 453276 w 453295"/>
                    <a:gd name="connsiteY0" fmla="*/ 141 h 40290"/>
                    <a:gd name="connsiteX1" fmla="*/ 453276 w 453295"/>
                    <a:gd name="connsiteY1" fmla="*/ 20286 h 40290"/>
                    <a:gd name="connsiteX2" fmla="*/ 453276 w 453295"/>
                    <a:gd name="connsiteY2" fmla="*/ 20286 h 40290"/>
                    <a:gd name="connsiteX3" fmla="*/ 453276 w 453295"/>
                    <a:gd name="connsiteY3" fmla="*/ 40432 h 40290"/>
                    <a:gd name="connsiteX4" fmla="*/ -19 w 453295"/>
                    <a:gd name="connsiteY4" fmla="*/ 40432 h 40290"/>
                    <a:gd name="connsiteX5" fmla="*/ -19 w 453295"/>
                    <a:gd name="connsiteY5" fmla="*/ 20286 h 40290"/>
                    <a:gd name="connsiteX6" fmla="*/ -19 w 453295"/>
                    <a:gd name="connsiteY6" fmla="*/ 20286 h 40290"/>
                    <a:gd name="connsiteX7" fmla="*/ -19 w 453295"/>
                    <a:gd name="connsiteY7" fmla="*/ 141 h 4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95" h="40290">
                      <a:moveTo>
                        <a:pt x="453276" y="141"/>
                      </a:moveTo>
                      <a:cubicBezTo>
                        <a:pt x="453276" y="141"/>
                        <a:pt x="453276" y="9160"/>
                        <a:pt x="453276" y="20286"/>
                      </a:cubicBezTo>
                      <a:lnTo>
                        <a:pt x="453276" y="20286"/>
                      </a:lnTo>
                      <a:cubicBezTo>
                        <a:pt x="453276" y="31412"/>
                        <a:pt x="453276" y="40432"/>
                        <a:pt x="453276" y="40432"/>
                      </a:cubicBezTo>
                      <a:lnTo>
                        <a:pt x="-19" y="40432"/>
                      </a:lnTo>
                      <a:cubicBezTo>
                        <a:pt x="-19" y="40432"/>
                        <a:pt x="-19" y="31412"/>
                        <a:pt x="-19" y="20286"/>
                      </a:cubicBezTo>
                      <a:lnTo>
                        <a:pt x="-19" y="20286"/>
                      </a:lnTo>
                      <a:cubicBezTo>
                        <a:pt x="-19" y="9160"/>
                        <a:pt x="-19" y="141"/>
                        <a:pt x="-19" y="141"/>
                      </a:cubicBezTo>
                      <a:close/>
                    </a:path>
                  </a:pathLst>
                </a:custGeom>
                <a:solidFill>
                  <a:srgbClr val="B3B3B3"/>
                </a:solidFill>
                <a:ln w="5590" cap="rnd">
                  <a:solidFill>
                    <a:srgbClr val="B3B3B3"/>
                  </a:solid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54B06E15-1F2D-6CFB-2181-A7380426FA94}"/>
                    </a:ext>
                  </a:extLst>
                </p:cNvPr>
                <p:cNvSpPr/>
                <p:nvPr/>
              </p:nvSpPr>
              <p:spPr>
                <a:xfrm>
                  <a:off x="1429714" y="961327"/>
                  <a:ext cx="28680" cy="28680"/>
                </a:xfrm>
                <a:custGeom>
                  <a:avLst/>
                  <a:gdLst>
                    <a:gd name="connsiteX0" fmla="*/ 28624 w 28680"/>
                    <a:gd name="connsiteY0" fmla="*/ 14482 h 28680"/>
                    <a:gd name="connsiteX1" fmla="*/ 14283 w 28680"/>
                    <a:gd name="connsiteY1" fmla="*/ 28822 h 28680"/>
                    <a:gd name="connsiteX2" fmla="*/ -57 w 28680"/>
                    <a:gd name="connsiteY2" fmla="*/ 14482 h 28680"/>
                    <a:gd name="connsiteX3" fmla="*/ 14283 w 28680"/>
                    <a:gd name="connsiteY3" fmla="*/ 141 h 28680"/>
                    <a:gd name="connsiteX4" fmla="*/ 28624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24" y="14482"/>
                      </a:moveTo>
                      <a:cubicBezTo>
                        <a:pt x="28624" y="22402"/>
                        <a:pt x="22203" y="28822"/>
                        <a:pt x="14283" y="28822"/>
                      </a:cubicBezTo>
                      <a:cubicBezTo>
                        <a:pt x="6363" y="28822"/>
                        <a:pt x="-57" y="22402"/>
                        <a:pt x="-57" y="14482"/>
                      </a:cubicBezTo>
                      <a:cubicBezTo>
                        <a:pt x="-57" y="6562"/>
                        <a:pt x="6363" y="141"/>
                        <a:pt x="14283" y="141"/>
                      </a:cubicBezTo>
                      <a:cubicBezTo>
                        <a:pt x="22203" y="141"/>
                        <a:pt x="28624" y="6562"/>
                        <a:pt x="28624" y="14482"/>
                      </a:cubicBezTo>
                      <a:close/>
                    </a:path>
                  </a:pathLst>
                </a:custGeom>
                <a:solidFill>
                  <a:srgbClr val="FFFFFF"/>
                </a:solidFill>
                <a:ln w="4384" cap="rnd">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61FE5AD4-3221-F3B1-823B-E8F451F87F1F}"/>
                    </a:ext>
                  </a:extLst>
                </p:cNvPr>
                <p:cNvSpPr/>
                <p:nvPr/>
              </p:nvSpPr>
              <p:spPr>
                <a:xfrm>
                  <a:off x="1474134" y="961327"/>
                  <a:ext cx="28680" cy="28680"/>
                </a:xfrm>
                <a:custGeom>
                  <a:avLst/>
                  <a:gdLst>
                    <a:gd name="connsiteX0" fmla="*/ 28632 w 28680"/>
                    <a:gd name="connsiteY0" fmla="*/ 14482 h 28680"/>
                    <a:gd name="connsiteX1" fmla="*/ 14292 w 28680"/>
                    <a:gd name="connsiteY1" fmla="*/ 28822 h 28680"/>
                    <a:gd name="connsiteX2" fmla="*/ -49 w 28680"/>
                    <a:gd name="connsiteY2" fmla="*/ 14482 h 28680"/>
                    <a:gd name="connsiteX3" fmla="*/ 14292 w 28680"/>
                    <a:gd name="connsiteY3" fmla="*/ 141 h 28680"/>
                    <a:gd name="connsiteX4" fmla="*/ 28632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32" y="14482"/>
                      </a:moveTo>
                      <a:cubicBezTo>
                        <a:pt x="28632" y="22402"/>
                        <a:pt x="22212" y="28822"/>
                        <a:pt x="14292" y="28822"/>
                      </a:cubicBezTo>
                      <a:cubicBezTo>
                        <a:pt x="6372" y="28822"/>
                        <a:pt x="-49" y="22402"/>
                        <a:pt x="-49" y="14482"/>
                      </a:cubicBezTo>
                      <a:cubicBezTo>
                        <a:pt x="-49" y="6562"/>
                        <a:pt x="6372" y="141"/>
                        <a:pt x="14292" y="141"/>
                      </a:cubicBezTo>
                      <a:cubicBezTo>
                        <a:pt x="22212" y="141"/>
                        <a:pt x="28632" y="6562"/>
                        <a:pt x="28632" y="14482"/>
                      </a:cubicBezTo>
                      <a:close/>
                    </a:path>
                  </a:pathLst>
                </a:custGeom>
                <a:solidFill>
                  <a:srgbClr val="FFFFFF"/>
                </a:solidFill>
                <a:ln w="4384" cap="rnd">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466F1DC9-C44C-9EBF-7E0B-345AB7E1C18A}"/>
                    </a:ext>
                  </a:extLst>
                </p:cNvPr>
                <p:cNvSpPr/>
                <p:nvPr/>
              </p:nvSpPr>
              <p:spPr>
                <a:xfrm>
                  <a:off x="1518568" y="961327"/>
                  <a:ext cx="28680" cy="28680"/>
                </a:xfrm>
                <a:custGeom>
                  <a:avLst/>
                  <a:gdLst>
                    <a:gd name="connsiteX0" fmla="*/ 28641 w 28680"/>
                    <a:gd name="connsiteY0" fmla="*/ 14482 h 28680"/>
                    <a:gd name="connsiteX1" fmla="*/ 14300 w 28680"/>
                    <a:gd name="connsiteY1" fmla="*/ 28822 h 28680"/>
                    <a:gd name="connsiteX2" fmla="*/ -40 w 28680"/>
                    <a:gd name="connsiteY2" fmla="*/ 14482 h 28680"/>
                    <a:gd name="connsiteX3" fmla="*/ 14300 w 28680"/>
                    <a:gd name="connsiteY3" fmla="*/ 141 h 28680"/>
                    <a:gd name="connsiteX4" fmla="*/ 28641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41" y="14482"/>
                      </a:moveTo>
                      <a:cubicBezTo>
                        <a:pt x="28641" y="22402"/>
                        <a:pt x="22220" y="28822"/>
                        <a:pt x="14300" y="28822"/>
                      </a:cubicBezTo>
                      <a:cubicBezTo>
                        <a:pt x="6380" y="28822"/>
                        <a:pt x="-40" y="22402"/>
                        <a:pt x="-40" y="14482"/>
                      </a:cubicBezTo>
                      <a:cubicBezTo>
                        <a:pt x="-40" y="6562"/>
                        <a:pt x="6380" y="141"/>
                        <a:pt x="14300" y="141"/>
                      </a:cubicBezTo>
                      <a:cubicBezTo>
                        <a:pt x="22220" y="141"/>
                        <a:pt x="28641" y="6562"/>
                        <a:pt x="28641" y="14482"/>
                      </a:cubicBezTo>
                      <a:close/>
                    </a:path>
                  </a:pathLst>
                </a:custGeom>
                <a:solidFill>
                  <a:srgbClr val="FFFFFF"/>
                </a:solidFill>
                <a:ln w="4384" cap="rnd">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8FEE056C-6013-FDCE-AF76-221E84E029F0}"/>
                    </a:ext>
                  </a:extLst>
                </p:cNvPr>
                <p:cNvSpPr/>
                <p:nvPr/>
              </p:nvSpPr>
              <p:spPr>
                <a:xfrm>
                  <a:off x="1562988" y="961327"/>
                  <a:ext cx="28680" cy="28680"/>
                </a:xfrm>
                <a:custGeom>
                  <a:avLst/>
                  <a:gdLst>
                    <a:gd name="connsiteX0" fmla="*/ 28649 w 28680"/>
                    <a:gd name="connsiteY0" fmla="*/ 14482 h 28680"/>
                    <a:gd name="connsiteX1" fmla="*/ 14309 w 28680"/>
                    <a:gd name="connsiteY1" fmla="*/ 28822 h 28680"/>
                    <a:gd name="connsiteX2" fmla="*/ -32 w 28680"/>
                    <a:gd name="connsiteY2" fmla="*/ 14482 h 28680"/>
                    <a:gd name="connsiteX3" fmla="*/ 14309 w 28680"/>
                    <a:gd name="connsiteY3" fmla="*/ 141 h 28680"/>
                    <a:gd name="connsiteX4" fmla="*/ 28649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49" y="14482"/>
                      </a:moveTo>
                      <a:cubicBezTo>
                        <a:pt x="28649" y="22402"/>
                        <a:pt x="22229" y="28822"/>
                        <a:pt x="14309" y="28822"/>
                      </a:cubicBezTo>
                      <a:cubicBezTo>
                        <a:pt x="6389" y="28822"/>
                        <a:pt x="-32" y="22402"/>
                        <a:pt x="-32" y="14482"/>
                      </a:cubicBezTo>
                      <a:cubicBezTo>
                        <a:pt x="-32" y="6562"/>
                        <a:pt x="6389" y="141"/>
                        <a:pt x="14309" y="141"/>
                      </a:cubicBezTo>
                      <a:cubicBezTo>
                        <a:pt x="22229" y="141"/>
                        <a:pt x="28649" y="6562"/>
                        <a:pt x="28649" y="14482"/>
                      </a:cubicBezTo>
                      <a:close/>
                    </a:path>
                  </a:pathLst>
                </a:custGeom>
                <a:solidFill>
                  <a:srgbClr val="FFFFFF"/>
                </a:solidFill>
                <a:ln w="4384" cap="rnd">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7F535DC3-C1D7-A7DE-F303-D67CA5D63FF8}"/>
                    </a:ext>
                  </a:extLst>
                </p:cNvPr>
                <p:cNvSpPr/>
                <p:nvPr/>
              </p:nvSpPr>
              <p:spPr>
                <a:xfrm>
                  <a:off x="1607422" y="961327"/>
                  <a:ext cx="28680" cy="28680"/>
                </a:xfrm>
                <a:custGeom>
                  <a:avLst/>
                  <a:gdLst>
                    <a:gd name="connsiteX0" fmla="*/ 28658 w 28680"/>
                    <a:gd name="connsiteY0" fmla="*/ 14482 h 28680"/>
                    <a:gd name="connsiteX1" fmla="*/ 14317 w 28680"/>
                    <a:gd name="connsiteY1" fmla="*/ 28822 h 28680"/>
                    <a:gd name="connsiteX2" fmla="*/ -23 w 28680"/>
                    <a:gd name="connsiteY2" fmla="*/ 14482 h 28680"/>
                    <a:gd name="connsiteX3" fmla="*/ 14317 w 28680"/>
                    <a:gd name="connsiteY3" fmla="*/ 141 h 28680"/>
                    <a:gd name="connsiteX4" fmla="*/ 28658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58" y="14482"/>
                      </a:moveTo>
                      <a:cubicBezTo>
                        <a:pt x="28658" y="22402"/>
                        <a:pt x="22237" y="28822"/>
                        <a:pt x="14317" y="28822"/>
                      </a:cubicBezTo>
                      <a:cubicBezTo>
                        <a:pt x="6397" y="28822"/>
                        <a:pt x="-23" y="22402"/>
                        <a:pt x="-23" y="14482"/>
                      </a:cubicBezTo>
                      <a:cubicBezTo>
                        <a:pt x="-23" y="6562"/>
                        <a:pt x="6397" y="141"/>
                        <a:pt x="14317" y="141"/>
                      </a:cubicBezTo>
                      <a:cubicBezTo>
                        <a:pt x="22237" y="141"/>
                        <a:pt x="28658" y="6562"/>
                        <a:pt x="28658" y="14482"/>
                      </a:cubicBezTo>
                      <a:close/>
                    </a:path>
                  </a:pathLst>
                </a:custGeom>
                <a:solidFill>
                  <a:srgbClr val="FFFFFF"/>
                </a:solidFill>
                <a:ln w="4384" cap="rnd">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38455F76-9C7E-398B-9609-8C93EC544054}"/>
                    </a:ext>
                  </a:extLst>
                </p:cNvPr>
                <p:cNvSpPr/>
                <p:nvPr/>
              </p:nvSpPr>
              <p:spPr>
                <a:xfrm>
                  <a:off x="1651856" y="961327"/>
                  <a:ext cx="28680" cy="28680"/>
                </a:xfrm>
                <a:custGeom>
                  <a:avLst/>
                  <a:gdLst>
                    <a:gd name="connsiteX0" fmla="*/ 28666 w 28680"/>
                    <a:gd name="connsiteY0" fmla="*/ 14482 h 28680"/>
                    <a:gd name="connsiteX1" fmla="*/ 14326 w 28680"/>
                    <a:gd name="connsiteY1" fmla="*/ 28822 h 28680"/>
                    <a:gd name="connsiteX2" fmla="*/ -15 w 28680"/>
                    <a:gd name="connsiteY2" fmla="*/ 14482 h 28680"/>
                    <a:gd name="connsiteX3" fmla="*/ 14326 w 28680"/>
                    <a:gd name="connsiteY3" fmla="*/ 141 h 28680"/>
                    <a:gd name="connsiteX4" fmla="*/ 28666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66" y="14482"/>
                      </a:moveTo>
                      <a:cubicBezTo>
                        <a:pt x="28666" y="22402"/>
                        <a:pt x="22245" y="28822"/>
                        <a:pt x="14326" y="28822"/>
                      </a:cubicBezTo>
                      <a:cubicBezTo>
                        <a:pt x="6406" y="28822"/>
                        <a:pt x="-15" y="22402"/>
                        <a:pt x="-15" y="14482"/>
                      </a:cubicBezTo>
                      <a:cubicBezTo>
                        <a:pt x="-15" y="6562"/>
                        <a:pt x="6406" y="141"/>
                        <a:pt x="14326" y="141"/>
                      </a:cubicBezTo>
                      <a:cubicBezTo>
                        <a:pt x="22245" y="141"/>
                        <a:pt x="28666" y="6562"/>
                        <a:pt x="28666" y="14482"/>
                      </a:cubicBezTo>
                      <a:close/>
                    </a:path>
                  </a:pathLst>
                </a:custGeom>
                <a:solidFill>
                  <a:srgbClr val="FFFFFF"/>
                </a:solidFill>
                <a:ln w="4384" cap="rnd">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59892129-4DEB-C4FA-8D82-74F07F92FA85}"/>
                    </a:ext>
                  </a:extLst>
                </p:cNvPr>
                <p:cNvSpPr/>
                <p:nvPr/>
              </p:nvSpPr>
              <p:spPr>
                <a:xfrm>
                  <a:off x="1696276" y="961327"/>
                  <a:ext cx="28680" cy="28680"/>
                </a:xfrm>
                <a:custGeom>
                  <a:avLst/>
                  <a:gdLst>
                    <a:gd name="connsiteX0" fmla="*/ 28675 w 28680"/>
                    <a:gd name="connsiteY0" fmla="*/ 14482 h 28680"/>
                    <a:gd name="connsiteX1" fmla="*/ 14334 w 28680"/>
                    <a:gd name="connsiteY1" fmla="*/ 28822 h 28680"/>
                    <a:gd name="connsiteX2" fmla="*/ -6 w 28680"/>
                    <a:gd name="connsiteY2" fmla="*/ 14482 h 28680"/>
                    <a:gd name="connsiteX3" fmla="*/ 14334 w 28680"/>
                    <a:gd name="connsiteY3" fmla="*/ 141 h 28680"/>
                    <a:gd name="connsiteX4" fmla="*/ 28675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75" y="14482"/>
                      </a:moveTo>
                      <a:cubicBezTo>
                        <a:pt x="28675" y="22402"/>
                        <a:pt x="22254" y="28822"/>
                        <a:pt x="14334" y="28822"/>
                      </a:cubicBezTo>
                      <a:cubicBezTo>
                        <a:pt x="6414" y="28822"/>
                        <a:pt x="-6" y="22402"/>
                        <a:pt x="-6" y="14482"/>
                      </a:cubicBezTo>
                      <a:cubicBezTo>
                        <a:pt x="-6" y="6562"/>
                        <a:pt x="6414" y="141"/>
                        <a:pt x="14334" y="141"/>
                      </a:cubicBezTo>
                      <a:cubicBezTo>
                        <a:pt x="22254" y="141"/>
                        <a:pt x="28675" y="6562"/>
                        <a:pt x="28675" y="14482"/>
                      </a:cubicBezTo>
                      <a:close/>
                    </a:path>
                  </a:pathLst>
                </a:custGeom>
                <a:solidFill>
                  <a:srgbClr val="FFFFFF"/>
                </a:solidFill>
                <a:ln w="4384" cap="rnd">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B17F72F3-FC14-6AF8-226A-EB6ED5196703}"/>
                    </a:ext>
                  </a:extLst>
                </p:cNvPr>
                <p:cNvSpPr/>
                <p:nvPr/>
              </p:nvSpPr>
              <p:spPr>
                <a:xfrm>
                  <a:off x="1740710" y="961327"/>
                  <a:ext cx="28680" cy="28680"/>
                </a:xfrm>
                <a:custGeom>
                  <a:avLst/>
                  <a:gdLst>
                    <a:gd name="connsiteX0" fmla="*/ 28683 w 28680"/>
                    <a:gd name="connsiteY0" fmla="*/ 14482 h 28680"/>
                    <a:gd name="connsiteX1" fmla="*/ 14342 w 28680"/>
                    <a:gd name="connsiteY1" fmla="*/ 28822 h 28680"/>
                    <a:gd name="connsiteX2" fmla="*/ 2 w 28680"/>
                    <a:gd name="connsiteY2" fmla="*/ 14482 h 28680"/>
                    <a:gd name="connsiteX3" fmla="*/ 14342 w 28680"/>
                    <a:gd name="connsiteY3" fmla="*/ 141 h 28680"/>
                    <a:gd name="connsiteX4" fmla="*/ 28683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83" y="14482"/>
                      </a:moveTo>
                      <a:cubicBezTo>
                        <a:pt x="28683" y="22402"/>
                        <a:pt x="22262" y="28822"/>
                        <a:pt x="14342" y="28822"/>
                      </a:cubicBezTo>
                      <a:cubicBezTo>
                        <a:pt x="6423" y="28822"/>
                        <a:pt x="2" y="22402"/>
                        <a:pt x="2" y="14482"/>
                      </a:cubicBezTo>
                      <a:cubicBezTo>
                        <a:pt x="2" y="6562"/>
                        <a:pt x="6423" y="141"/>
                        <a:pt x="14342" y="141"/>
                      </a:cubicBezTo>
                      <a:cubicBezTo>
                        <a:pt x="22262" y="141"/>
                        <a:pt x="28683" y="6562"/>
                        <a:pt x="28683" y="14482"/>
                      </a:cubicBezTo>
                      <a:close/>
                    </a:path>
                  </a:pathLst>
                </a:custGeom>
                <a:solidFill>
                  <a:srgbClr val="FFFFFF"/>
                </a:solidFill>
                <a:ln w="4384" cap="rnd">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50589541-171A-8E04-D768-2723490BE98E}"/>
                    </a:ext>
                  </a:extLst>
                </p:cNvPr>
                <p:cNvSpPr/>
                <p:nvPr/>
              </p:nvSpPr>
              <p:spPr>
                <a:xfrm>
                  <a:off x="1785145" y="961327"/>
                  <a:ext cx="28680" cy="28680"/>
                </a:xfrm>
                <a:custGeom>
                  <a:avLst/>
                  <a:gdLst>
                    <a:gd name="connsiteX0" fmla="*/ 28691 w 28680"/>
                    <a:gd name="connsiteY0" fmla="*/ 14482 h 28680"/>
                    <a:gd name="connsiteX1" fmla="*/ 14351 w 28680"/>
                    <a:gd name="connsiteY1" fmla="*/ 28822 h 28680"/>
                    <a:gd name="connsiteX2" fmla="*/ 11 w 28680"/>
                    <a:gd name="connsiteY2" fmla="*/ 14482 h 28680"/>
                    <a:gd name="connsiteX3" fmla="*/ 14351 w 28680"/>
                    <a:gd name="connsiteY3" fmla="*/ 141 h 28680"/>
                    <a:gd name="connsiteX4" fmla="*/ 28691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691" y="14482"/>
                      </a:moveTo>
                      <a:cubicBezTo>
                        <a:pt x="28691" y="22402"/>
                        <a:pt x="22271" y="28822"/>
                        <a:pt x="14351" y="28822"/>
                      </a:cubicBezTo>
                      <a:cubicBezTo>
                        <a:pt x="6431" y="28822"/>
                        <a:pt x="11" y="22402"/>
                        <a:pt x="11" y="14482"/>
                      </a:cubicBezTo>
                      <a:cubicBezTo>
                        <a:pt x="11" y="6562"/>
                        <a:pt x="6431" y="141"/>
                        <a:pt x="14351" y="141"/>
                      </a:cubicBezTo>
                      <a:cubicBezTo>
                        <a:pt x="22271" y="141"/>
                        <a:pt x="28691" y="6562"/>
                        <a:pt x="28691" y="14482"/>
                      </a:cubicBezTo>
                      <a:close/>
                    </a:path>
                  </a:pathLst>
                </a:custGeom>
                <a:solidFill>
                  <a:srgbClr val="FFFFFF"/>
                </a:solidFill>
                <a:ln w="4384" cap="rnd">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541246B1-FBAC-6EF2-5480-A40D9C025700}"/>
                    </a:ext>
                  </a:extLst>
                </p:cNvPr>
                <p:cNvSpPr/>
                <p:nvPr/>
              </p:nvSpPr>
              <p:spPr>
                <a:xfrm>
                  <a:off x="1829564" y="961327"/>
                  <a:ext cx="28680" cy="28680"/>
                </a:xfrm>
                <a:custGeom>
                  <a:avLst/>
                  <a:gdLst>
                    <a:gd name="connsiteX0" fmla="*/ 28700 w 28680"/>
                    <a:gd name="connsiteY0" fmla="*/ 14482 h 28680"/>
                    <a:gd name="connsiteX1" fmla="*/ 14359 w 28680"/>
                    <a:gd name="connsiteY1" fmla="*/ 28822 h 28680"/>
                    <a:gd name="connsiteX2" fmla="*/ 19 w 28680"/>
                    <a:gd name="connsiteY2" fmla="*/ 14482 h 28680"/>
                    <a:gd name="connsiteX3" fmla="*/ 14359 w 28680"/>
                    <a:gd name="connsiteY3" fmla="*/ 141 h 28680"/>
                    <a:gd name="connsiteX4" fmla="*/ 28700 w 28680"/>
                    <a:gd name="connsiteY4" fmla="*/ 14482 h 2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28680">
                      <a:moveTo>
                        <a:pt x="28700" y="14482"/>
                      </a:moveTo>
                      <a:cubicBezTo>
                        <a:pt x="28700" y="22402"/>
                        <a:pt x="22279" y="28822"/>
                        <a:pt x="14359" y="28822"/>
                      </a:cubicBezTo>
                      <a:cubicBezTo>
                        <a:pt x="6439" y="28822"/>
                        <a:pt x="19" y="22402"/>
                        <a:pt x="19" y="14482"/>
                      </a:cubicBezTo>
                      <a:cubicBezTo>
                        <a:pt x="19" y="6562"/>
                        <a:pt x="6439" y="141"/>
                        <a:pt x="14359" y="141"/>
                      </a:cubicBezTo>
                      <a:cubicBezTo>
                        <a:pt x="22279" y="141"/>
                        <a:pt x="28700" y="6562"/>
                        <a:pt x="28700" y="14482"/>
                      </a:cubicBezTo>
                      <a:close/>
                    </a:path>
                  </a:pathLst>
                </a:custGeom>
                <a:solidFill>
                  <a:srgbClr val="FFFFFF"/>
                </a:solidFill>
                <a:ln w="4384" cap="rnd">
                  <a:noFill/>
                  <a:prstDash val="solid"/>
                  <a:miter/>
                </a:ln>
              </p:spPr>
              <p:txBody>
                <a:bodyPr rtlCol="0" anchor="ctr"/>
                <a:lstStyle/>
                <a:p>
                  <a:endParaRPr lang="de-DE"/>
                </a:p>
              </p:txBody>
            </p:sp>
          </p:grpSp>
        </p:grpSp>
        <p:pic>
          <p:nvPicPr>
            <p:cNvPr id="11" name="Grafik 10">
              <a:extLst>
                <a:ext uri="{FF2B5EF4-FFF2-40B4-BE49-F238E27FC236}">
                  <a16:creationId xmlns:a16="http://schemas.microsoft.com/office/drawing/2014/main" id="{9F51029F-79D8-CA9D-8B11-57E0C872F869}"/>
                </a:ext>
              </a:extLst>
            </p:cNvPr>
            <p:cNvPicPr>
              <a:picLocks noChangeAspect="1"/>
            </p:cNvPicPr>
            <p:nvPr/>
          </p:nvPicPr>
          <p:blipFill>
            <a:blip r:embed="rId7"/>
            <a:stretch>
              <a:fillRect/>
            </a:stretch>
          </p:blipFill>
          <p:spPr>
            <a:xfrm>
              <a:off x="3856599" y="2315353"/>
              <a:ext cx="1706733" cy="3603105"/>
            </a:xfrm>
            <a:prstGeom prst="rect">
              <a:avLst/>
            </a:prstGeom>
          </p:spPr>
        </p:pic>
      </p:grpSp>
      <p:sp>
        <p:nvSpPr>
          <p:cNvPr id="38" name="Freeform 2">
            <a:extLst>
              <a:ext uri="{FF2B5EF4-FFF2-40B4-BE49-F238E27FC236}">
                <a16:creationId xmlns:a16="http://schemas.microsoft.com/office/drawing/2014/main" id="{17DD54A5-0A1C-1D0C-991B-364528D9F9F4}"/>
              </a:ext>
            </a:extLst>
          </p:cNvPr>
          <p:cNvSpPr/>
          <p:nvPr/>
        </p:nvSpPr>
        <p:spPr>
          <a:xfrm>
            <a:off x="258810" y="1143004"/>
            <a:ext cx="2681895" cy="5362606"/>
          </a:xfrm>
          <a:custGeom>
            <a:avLst/>
            <a:gdLst/>
            <a:ahLst/>
            <a:cxnLst/>
            <a:rect l="l" t="t" r="r" b="b"/>
            <a:pathLst>
              <a:path w="2741360" h="5441905">
                <a:moveTo>
                  <a:pt x="0" y="0"/>
                </a:moveTo>
                <a:lnTo>
                  <a:pt x="2741360" y="0"/>
                </a:lnTo>
                <a:lnTo>
                  <a:pt x="2741360" y="5441906"/>
                </a:lnTo>
                <a:lnTo>
                  <a:pt x="0" y="54419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solidFill>
                <a:prstClr val="black"/>
              </a:solidFill>
              <a:latin typeface="Calibri"/>
            </a:endParaRPr>
          </a:p>
        </p:txBody>
      </p:sp>
      <p:pic>
        <p:nvPicPr>
          <p:cNvPr id="39" name="Grafik 38" descr="Ein Bild, das Text, Schrift, Screenshot, weiß enthält.&#10;&#10;Automatisch generierte Beschreibung">
            <a:extLst>
              <a:ext uri="{FF2B5EF4-FFF2-40B4-BE49-F238E27FC236}">
                <a16:creationId xmlns:a16="http://schemas.microsoft.com/office/drawing/2014/main" id="{6C03E560-0C36-7A75-4DFE-0B3F657351BE}"/>
              </a:ext>
            </a:extLst>
          </p:cNvPr>
          <p:cNvPicPr>
            <a:picLocks noChangeAspect="1"/>
          </p:cNvPicPr>
          <p:nvPr/>
        </p:nvPicPr>
        <p:blipFill rotWithShape="1">
          <a:blip r:embed="rId10"/>
          <a:srcRect b="28789"/>
          <a:stretch/>
        </p:blipFill>
        <p:spPr>
          <a:xfrm>
            <a:off x="3190440" y="5098087"/>
            <a:ext cx="2872160" cy="511322"/>
          </a:xfrm>
          <a:prstGeom prst="rect">
            <a:avLst/>
          </a:prstGeom>
          <a:ln>
            <a:solidFill>
              <a:schemeClr val="accent1"/>
            </a:solidFill>
          </a:ln>
          <a:effectLst>
            <a:outerShdw blurRad="50800" dist="38100" dir="2700000" algn="tl" rotWithShape="0">
              <a:prstClr val="black">
                <a:alpha val="40000"/>
              </a:prstClr>
            </a:outerShdw>
          </a:effectLst>
        </p:spPr>
      </p:pic>
      <p:sp>
        <p:nvSpPr>
          <p:cNvPr id="40" name="Textfeld 39">
            <a:extLst>
              <a:ext uri="{FF2B5EF4-FFF2-40B4-BE49-F238E27FC236}">
                <a16:creationId xmlns:a16="http://schemas.microsoft.com/office/drawing/2014/main" id="{66F77459-A1CC-A8D8-4990-49BAD76E210A}"/>
              </a:ext>
            </a:extLst>
          </p:cNvPr>
          <p:cNvSpPr txBox="1"/>
          <p:nvPr/>
        </p:nvSpPr>
        <p:spPr>
          <a:xfrm>
            <a:off x="3091104" y="5685411"/>
            <a:ext cx="2977247" cy="246221"/>
          </a:xfrm>
          <a:prstGeom prst="rect">
            <a:avLst/>
          </a:prstGeom>
          <a:noFill/>
        </p:spPr>
        <p:txBody>
          <a:bodyPr wrap="square">
            <a:spAutoFit/>
          </a:bodyPr>
          <a:lstStyle/>
          <a:p>
            <a:pPr algn="r"/>
            <a:r>
              <a:rPr lang="de-DE" sz="1000" i="1" dirty="0">
                <a:solidFill>
                  <a:schemeClr val="bg1">
                    <a:lumMod val="50000"/>
                  </a:schemeClr>
                </a:solidFill>
                <a:latin typeface="Gogh Variable Italic Book" pitchFamily="2" charset="0"/>
              </a:rPr>
              <a:t>Quelle: Tagesschau 2023</a:t>
            </a:r>
          </a:p>
        </p:txBody>
      </p:sp>
    </p:spTree>
    <p:extLst>
      <p:ext uri="{BB962C8B-B14F-4D97-AF65-F5344CB8AC3E}">
        <p14:creationId xmlns:p14="http://schemas.microsoft.com/office/powerpoint/2010/main" val="169613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a:t>Blitzlicht - Klimawandel</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3</a:t>
            </a:fld>
            <a:endParaRPr lang="de-DE"/>
          </a:p>
        </p:txBody>
      </p:sp>
      <p:sp>
        <p:nvSpPr>
          <p:cNvPr id="2" name="Textfeld 1">
            <a:extLst>
              <a:ext uri="{FF2B5EF4-FFF2-40B4-BE49-F238E27FC236}">
                <a16:creationId xmlns:a16="http://schemas.microsoft.com/office/drawing/2014/main" id="{3524C9B8-B303-7331-F94B-941AB22D636D}"/>
              </a:ext>
            </a:extLst>
          </p:cNvPr>
          <p:cNvSpPr txBox="1"/>
          <p:nvPr/>
        </p:nvSpPr>
        <p:spPr>
          <a:xfrm>
            <a:off x="1070466" y="2495955"/>
            <a:ext cx="9633977" cy="1323439"/>
          </a:xfrm>
          <a:prstGeom prst="rect">
            <a:avLst/>
          </a:prstGeom>
          <a:noFill/>
        </p:spPr>
        <p:txBody>
          <a:bodyPr wrap="square" rtlCol="0">
            <a:spAutoFit/>
          </a:bodyPr>
          <a:lstStyle/>
          <a:p>
            <a:pPr algn="ctr"/>
            <a:r>
              <a:rPr lang="de-DE" sz="4000" b="1">
                <a:solidFill>
                  <a:srgbClr val="0F3884"/>
                </a:solidFill>
              </a:rPr>
              <a:t>Was verbindest Du mit dem Begriff „Klimawandel“?</a:t>
            </a:r>
          </a:p>
        </p:txBody>
      </p:sp>
    </p:spTree>
    <p:extLst>
      <p:ext uri="{BB962C8B-B14F-4D97-AF65-F5344CB8AC3E}">
        <p14:creationId xmlns:p14="http://schemas.microsoft.com/office/powerpoint/2010/main" val="64868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a:t>Unterschied Wetter/Klima - was sagt der DWD?</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4</a:t>
            </a:fld>
            <a:endParaRPr lang="de-DE"/>
          </a:p>
        </p:txBody>
      </p:sp>
      <p:sp>
        <p:nvSpPr>
          <p:cNvPr id="4" name="Textfeld 3">
            <a:extLst>
              <a:ext uri="{FF2B5EF4-FFF2-40B4-BE49-F238E27FC236}">
                <a16:creationId xmlns:a16="http://schemas.microsoft.com/office/drawing/2014/main" id="{B6B0F19F-27D3-ED9C-1939-B4F4132E97D6}"/>
              </a:ext>
            </a:extLst>
          </p:cNvPr>
          <p:cNvSpPr txBox="1"/>
          <p:nvPr/>
        </p:nvSpPr>
        <p:spPr>
          <a:xfrm rot="10800000" flipV="1">
            <a:off x="1136655" y="1722500"/>
            <a:ext cx="3639626" cy="3416320"/>
          </a:xfrm>
          <a:prstGeom prst="rect">
            <a:avLst/>
          </a:prstGeom>
          <a:noFill/>
        </p:spPr>
        <p:txBody>
          <a:bodyPr wrap="square" rtlCol="0">
            <a:spAutoFit/>
          </a:bodyPr>
          <a:lstStyle/>
          <a:p>
            <a:r>
              <a:rPr lang="de-DE" dirty="0">
                <a:solidFill>
                  <a:srgbClr val="0F3884"/>
                </a:solidFill>
              </a:rPr>
              <a:t>Als "Wetter" wird der physikalische </a:t>
            </a:r>
            <a:r>
              <a:rPr lang="de-DE" b="1" dirty="0">
                <a:solidFill>
                  <a:srgbClr val="0F3884"/>
                </a:solidFill>
              </a:rPr>
              <a:t>Zustand</a:t>
            </a:r>
            <a:r>
              <a:rPr lang="de-DE" dirty="0">
                <a:solidFill>
                  <a:srgbClr val="0F3884"/>
                </a:solidFill>
              </a:rPr>
              <a:t> der Atmosphäre zu einem </a:t>
            </a:r>
            <a:r>
              <a:rPr lang="de-DE" b="1" dirty="0">
                <a:solidFill>
                  <a:srgbClr val="0F3884"/>
                </a:solidFill>
              </a:rPr>
              <a:t>bestimmten Zeitpunkt </a:t>
            </a:r>
            <a:r>
              <a:rPr lang="de-DE" dirty="0">
                <a:solidFill>
                  <a:srgbClr val="0F3884"/>
                </a:solidFill>
              </a:rPr>
              <a:t>oder in einem auch kürzeren Zeitraum an einem bestimmten Ort oder in einem Gebiet bezeichnet, wie er durch die meteorologischen Elemente und ihr Zusammenwirken gekennzeichnet ist.</a:t>
            </a:r>
          </a:p>
        </p:txBody>
      </p:sp>
      <p:sp>
        <p:nvSpPr>
          <p:cNvPr id="5" name="Textfeld 4">
            <a:extLst>
              <a:ext uri="{FF2B5EF4-FFF2-40B4-BE49-F238E27FC236}">
                <a16:creationId xmlns:a16="http://schemas.microsoft.com/office/drawing/2014/main" id="{7D1F4FB0-DD8F-E74E-7104-E21FDE002A15}"/>
              </a:ext>
            </a:extLst>
          </p:cNvPr>
          <p:cNvSpPr txBox="1"/>
          <p:nvPr/>
        </p:nvSpPr>
        <p:spPr>
          <a:xfrm rot="10800000" flipV="1">
            <a:off x="6561293" y="1722500"/>
            <a:ext cx="4810186" cy="4524315"/>
          </a:xfrm>
          <a:prstGeom prst="rect">
            <a:avLst/>
          </a:prstGeom>
          <a:noFill/>
        </p:spPr>
        <p:txBody>
          <a:bodyPr wrap="square" rtlCol="0">
            <a:spAutoFit/>
          </a:bodyPr>
          <a:lstStyle/>
          <a:p>
            <a:r>
              <a:rPr lang="de-DE">
                <a:solidFill>
                  <a:srgbClr val="0F3884"/>
                </a:solidFill>
              </a:rPr>
              <a:t>Das Klima ist definiert als die Zusammenfassung der Wettererscheinungen, die den </a:t>
            </a:r>
            <a:r>
              <a:rPr lang="de-DE" b="1">
                <a:solidFill>
                  <a:srgbClr val="0F3884"/>
                </a:solidFill>
              </a:rPr>
              <a:t>mittleren Zustand</a:t>
            </a:r>
            <a:r>
              <a:rPr lang="de-DE">
                <a:solidFill>
                  <a:srgbClr val="0F3884"/>
                </a:solidFill>
              </a:rPr>
              <a:t> der Atmosphäre an einem bestimmten Ort oder in einem mehr oder weniger großen Gebiet charakterisieren.</a:t>
            </a:r>
          </a:p>
          <a:p>
            <a:endParaRPr lang="de-DE">
              <a:solidFill>
                <a:srgbClr val="0F3884"/>
              </a:solidFill>
            </a:endParaRPr>
          </a:p>
          <a:p>
            <a:r>
              <a:rPr lang="de-DE">
                <a:solidFill>
                  <a:srgbClr val="0F3884"/>
                </a:solidFill>
              </a:rPr>
              <a:t>Es wird repräsentiert durch die statistischen Gesamteigenschaften (Mittelwerte, Extremwerte, Häufigkeiten, </a:t>
            </a:r>
            <a:r>
              <a:rPr lang="de-DE" err="1">
                <a:solidFill>
                  <a:srgbClr val="0F3884"/>
                </a:solidFill>
              </a:rPr>
              <a:t>Andauerwerte</a:t>
            </a:r>
            <a:r>
              <a:rPr lang="de-DE">
                <a:solidFill>
                  <a:srgbClr val="0F3884"/>
                </a:solidFill>
              </a:rPr>
              <a:t> u.a.) über einen </a:t>
            </a:r>
            <a:r>
              <a:rPr lang="de-DE" b="1">
                <a:solidFill>
                  <a:srgbClr val="0F3884"/>
                </a:solidFill>
              </a:rPr>
              <a:t>genügend langen Zeitraum</a:t>
            </a:r>
            <a:r>
              <a:rPr lang="de-DE">
                <a:solidFill>
                  <a:srgbClr val="0F3884"/>
                </a:solidFill>
              </a:rPr>
              <a:t>. Im allgemeinen wird ein Zeitraum von </a:t>
            </a:r>
            <a:r>
              <a:rPr lang="de-DE" b="1">
                <a:solidFill>
                  <a:srgbClr val="0F3884"/>
                </a:solidFill>
              </a:rPr>
              <a:t>30 Jahren</a:t>
            </a:r>
            <a:r>
              <a:rPr lang="de-DE">
                <a:solidFill>
                  <a:srgbClr val="0F3884"/>
                </a:solidFill>
              </a:rPr>
              <a:t> zugrunde gelegt, die sog. Normalperiode.</a:t>
            </a:r>
          </a:p>
        </p:txBody>
      </p:sp>
      <p:sp>
        <p:nvSpPr>
          <p:cNvPr id="6" name="Textfeld 5">
            <a:extLst>
              <a:ext uri="{FF2B5EF4-FFF2-40B4-BE49-F238E27FC236}">
                <a16:creationId xmlns:a16="http://schemas.microsoft.com/office/drawing/2014/main" id="{0509B02A-71A3-A784-14E4-092083FDD9C6}"/>
              </a:ext>
            </a:extLst>
          </p:cNvPr>
          <p:cNvSpPr txBox="1"/>
          <p:nvPr/>
        </p:nvSpPr>
        <p:spPr>
          <a:xfrm>
            <a:off x="1462147" y="1019984"/>
            <a:ext cx="1494320" cy="523220"/>
          </a:xfrm>
          <a:prstGeom prst="rect">
            <a:avLst/>
          </a:prstGeom>
          <a:noFill/>
        </p:spPr>
        <p:txBody>
          <a:bodyPr wrap="none" rtlCol="0">
            <a:spAutoFit/>
          </a:bodyPr>
          <a:lstStyle/>
          <a:p>
            <a:r>
              <a:rPr lang="de-DE" sz="2800" b="1" dirty="0">
                <a:solidFill>
                  <a:srgbClr val="0F3884"/>
                </a:solidFill>
              </a:rPr>
              <a:t>Wetter</a:t>
            </a:r>
            <a:endParaRPr lang="de-DE" sz="2400" b="1" dirty="0">
              <a:solidFill>
                <a:srgbClr val="0F3884"/>
              </a:solidFill>
            </a:endParaRPr>
          </a:p>
        </p:txBody>
      </p:sp>
      <p:sp>
        <p:nvSpPr>
          <p:cNvPr id="7" name="Textfeld 6">
            <a:extLst>
              <a:ext uri="{FF2B5EF4-FFF2-40B4-BE49-F238E27FC236}">
                <a16:creationId xmlns:a16="http://schemas.microsoft.com/office/drawing/2014/main" id="{DDB1429A-32F5-FA34-6897-AEFC4E8A1D8C}"/>
              </a:ext>
            </a:extLst>
          </p:cNvPr>
          <p:cNvSpPr txBox="1"/>
          <p:nvPr/>
        </p:nvSpPr>
        <p:spPr>
          <a:xfrm>
            <a:off x="7752592" y="1019984"/>
            <a:ext cx="1213794" cy="523220"/>
          </a:xfrm>
          <a:prstGeom prst="rect">
            <a:avLst/>
          </a:prstGeom>
          <a:noFill/>
        </p:spPr>
        <p:txBody>
          <a:bodyPr wrap="none" rtlCol="0">
            <a:spAutoFit/>
          </a:bodyPr>
          <a:lstStyle/>
          <a:p>
            <a:r>
              <a:rPr lang="de-DE" sz="2800" b="1">
                <a:solidFill>
                  <a:srgbClr val="0F3884"/>
                </a:solidFill>
              </a:rPr>
              <a:t>Klima</a:t>
            </a:r>
            <a:endParaRPr lang="de-DE" sz="2000" b="1">
              <a:solidFill>
                <a:srgbClr val="0F3884"/>
              </a:solidFill>
            </a:endParaRPr>
          </a:p>
        </p:txBody>
      </p:sp>
      <p:sp>
        <p:nvSpPr>
          <p:cNvPr id="8" name="Textfeld 7">
            <a:extLst>
              <a:ext uri="{FF2B5EF4-FFF2-40B4-BE49-F238E27FC236}">
                <a16:creationId xmlns:a16="http://schemas.microsoft.com/office/drawing/2014/main" id="{7713B0E6-CC09-8199-5394-BC54611515F5}"/>
              </a:ext>
            </a:extLst>
          </p:cNvPr>
          <p:cNvSpPr txBox="1"/>
          <p:nvPr/>
        </p:nvSpPr>
        <p:spPr>
          <a:xfrm>
            <a:off x="79300" y="6501626"/>
            <a:ext cx="3744936" cy="276999"/>
          </a:xfrm>
          <a:prstGeom prst="rect">
            <a:avLst/>
          </a:prstGeom>
          <a:noFill/>
        </p:spPr>
        <p:txBody>
          <a:bodyPr wrap="none" rtlCol="0">
            <a:spAutoFit/>
          </a:bodyPr>
          <a:lstStyle/>
          <a:p>
            <a:r>
              <a:rPr lang="de-DE" sz="1200">
                <a:solidFill>
                  <a:srgbClr val="0F3884"/>
                </a:solidFill>
              </a:rPr>
              <a:t>Quelle: Deutscher Wetterdienst, Wetterlexikon.</a:t>
            </a:r>
          </a:p>
        </p:txBody>
      </p:sp>
    </p:spTree>
    <p:extLst>
      <p:ext uri="{BB962C8B-B14F-4D97-AF65-F5344CB8AC3E}">
        <p14:creationId xmlns:p14="http://schemas.microsoft.com/office/powerpoint/2010/main" val="318193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4242"/>
        </a:solidFill>
        <a:effectLst/>
      </p:bgPr>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954ACD0-2975-42E9-9210-7737DA236F55}"/>
              </a:ext>
            </a:extLst>
          </p:cNvPr>
          <p:cNvSpPr>
            <a:spLocks noGrp="1"/>
          </p:cNvSpPr>
          <p:nvPr>
            <p:ph type="sldNum" sz="quarter" idx="11"/>
          </p:nvPr>
        </p:nvSpPr>
        <p:spPr>
          <a:xfrm>
            <a:off x="11633200" y="6413500"/>
            <a:ext cx="558800" cy="365125"/>
          </a:xfrm>
        </p:spPr>
        <p:txBody>
          <a:bodyPr/>
          <a:lstStyle/>
          <a:p>
            <a:fld id="{692501C0-F26B-4DBF-A354-C3CE679C215A}" type="slidenum">
              <a:rPr lang="de-DE" smtClean="0"/>
              <a:pPr/>
              <a:t>5</a:t>
            </a:fld>
            <a:endParaRPr lang="de-DE"/>
          </a:p>
        </p:txBody>
      </p:sp>
      <p:pic>
        <p:nvPicPr>
          <p:cNvPr id="7" name="Grafik 6">
            <a:extLst>
              <a:ext uri="{FF2B5EF4-FFF2-40B4-BE49-F238E27FC236}">
                <a16:creationId xmlns:a16="http://schemas.microsoft.com/office/drawing/2014/main" id="{82E7A5F8-AEF0-439B-9DB9-8C795A1B5D7F}"/>
              </a:ext>
            </a:extLst>
          </p:cNvPr>
          <p:cNvPicPr>
            <a:picLocks noChangeAspect="1"/>
          </p:cNvPicPr>
          <p:nvPr/>
        </p:nvPicPr>
        <p:blipFill>
          <a:blip r:embed="rId2"/>
          <a:stretch>
            <a:fillRect/>
          </a:stretch>
        </p:blipFill>
        <p:spPr>
          <a:xfrm>
            <a:off x="2667000" y="0"/>
            <a:ext cx="6858000" cy="6858000"/>
          </a:xfrm>
          <a:prstGeom prst="rect">
            <a:avLst/>
          </a:prstGeom>
        </p:spPr>
      </p:pic>
      <p:sp>
        <p:nvSpPr>
          <p:cNvPr id="8" name="Textfeld 7">
            <a:extLst>
              <a:ext uri="{FF2B5EF4-FFF2-40B4-BE49-F238E27FC236}">
                <a16:creationId xmlns:a16="http://schemas.microsoft.com/office/drawing/2014/main" id="{1D831822-30BA-4A10-971A-C1824C890378}"/>
              </a:ext>
            </a:extLst>
          </p:cNvPr>
          <p:cNvSpPr txBox="1"/>
          <p:nvPr/>
        </p:nvSpPr>
        <p:spPr>
          <a:xfrm>
            <a:off x="0" y="6059557"/>
            <a:ext cx="2920215" cy="707886"/>
          </a:xfrm>
          <a:prstGeom prst="rect">
            <a:avLst/>
          </a:prstGeom>
          <a:noFill/>
        </p:spPr>
        <p:txBody>
          <a:bodyPr wrap="square">
            <a:spAutoFit/>
          </a:bodyPr>
          <a:lstStyle/>
          <a:p>
            <a:pPr algn="ctr"/>
            <a:r>
              <a:rPr lang="en-US" sz="1000" i="1">
                <a:solidFill>
                  <a:schemeClr val="bg1">
                    <a:lumMod val="50000"/>
                  </a:schemeClr>
                </a:solidFill>
                <a:latin typeface="Gogh Variable Italic Book" pitchFamily="2" charset="0"/>
              </a:rPr>
              <a:t>Ed Hawkins, a climate scientist in the National Centre for Atmospheric Science at the University of Reading., CC BY-SA, via Wikimedia Commons</a:t>
            </a:r>
            <a:endParaRPr lang="de-DE" sz="1000" i="1">
              <a:solidFill>
                <a:schemeClr val="bg1">
                  <a:lumMod val="50000"/>
                </a:schemeClr>
              </a:solidFill>
              <a:latin typeface="Gogh Variable Italic Book" pitchFamily="2" charset="0"/>
            </a:endParaRPr>
          </a:p>
        </p:txBody>
      </p:sp>
    </p:spTree>
    <p:extLst>
      <p:ext uri="{BB962C8B-B14F-4D97-AF65-F5344CB8AC3E}">
        <p14:creationId xmlns:p14="http://schemas.microsoft.com/office/powerpoint/2010/main" val="274955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a:t>Klimawandel in Baden-Württemberg</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6</a:t>
            </a:fld>
            <a:endParaRPr lang="de-DE"/>
          </a:p>
        </p:txBody>
      </p:sp>
      <p:sp>
        <p:nvSpPr>
          <p:cNvPr id="11" name="Textfeld 10">
            <a:extLst>
              <a:ext uri="{FF2B5EF4-FFF2-40B4-BE49-F238E27FC236}">
                <a16:creationId xmlns:a16="http://schemas.microsoft.com/office/drawing/2014/main" id="{CB9D45CC-37C4-44E4-A133-E2D3FB3C9C40}"/>
              </a:ext>
            </a:extLst>
          </p:cNvPr>
          <p:cNvSpPr txBox="1"/>
          <p:nvPr/>
        </p:nvSpPr>
        <p:spPr>
          <a:xfrm>
            <a:off x="1192163" y="6565400"/>
            <a:ext cx="9807674" cy="246221"/>
          </a:xfrm>
          <a:prstGeom prst="rect">
            <a:avLst/>
          </a:prstGeom>
          <a:noFill/>
        </p:spPr>
        <p:txBody>
          <a:bodyPr wrap="square">
            <a:spAutoFit/>
          </a:bodyPr>
          <a:lstStyle/>
          <a:p>
            <a:pPr algn="ctr"/>
            <a:r>
              <a:rPr lang="de-DE" sz="1000" i="1">
                <a:solidFill>
                  <a:schemeClr val="bg1">
                    <a:lumMod val="50000"/>
                  </a:schemeClr>
                </a:solidFill>
                <a:latin typeface="Gogh Variable Italic Book" pitchFamily="2" charset="0"/>
              </a:rPr>
              <a:t>Quelle: Ed Hawkins/University </a:t>
            </a:r>
            <a:r>
              <a:rPr lang="de-DE" sz="1000" i="1" err="1">
                <a:solidFill>
                  <a:schemeClr val="bg1">
                    <a:lumMod val="50000"/>
                  </a:schemeClr>
                </a:solidFill>
                <a:latin typeface="Gogh Variable Italic Book" pitchFamily="2" charset="0"/>
              </a:rPr>
              <a:t>of</a:t>
            </a:r>
            <a:r>
              <a:rPr lang="de-DE" sz="1000" i="1">
                <a:solidFill>
                  <a:schemeClr val="bg1">
                    <a:lumMod val="50000"/>
                  </a:schemeClr>
                </a:solidFill>
                <a:latin typeface="Gogh Variable Italic Book" pitchFamily="2" charset="0"/>
              </a:rPr>
              <a:t> Reading - showyourstripes.info</a:t>
            </a:r>
          </a:p>
        </p:txBody>
      </p:sp>
      <p:pic>
        <p:nvPicPr>
          <p:cNvPr id="10" name="Grafik 9">
            <a:extLst>
              <a:ext uri="{FF2B5EF4-FFF2-40B4-BE49-F238E27FC236}">
                <a16:creationId xmlns:a16="http://schemas.microsoft.com/office/drawing/2014/main" id="{EDEB6308-B9EA-4268-BA94-F7A97BA625F6}"/>
              </a:ext>
            </a:extLst>
          </p:cNvPr>
          <p:cNvPicPr>
            <a:picLocks noChangeAspect="1"/>
          </p:cNvPicPr>
          <p:nvPr/>
        </p:nvPicPr>
        <p:blipFill>
          <a:blip r:embed="rId2"/>
          <a:stretch>
            <a:fillRect/>
          </a:stretch>
        </p:blipFill>
        <p:spPr>
          <a:xfrm>
            <a:off x="1192163" y="1079894"/>
            <a:ext cx="9807674" cy="5516168"/>
          </a:xfrm>
          <a:prstGeom prst="rect">
            <a:avLst/>
          </a:prstGeom>
        </p:spPr>
      </p:pic>
    </p:spTree>
    <p:extLst>
      <p:ext uri="{BB962C8B-B14F-4D97-AF65-F5344CB8AC3E}">
        <p14:creationId xmlns:p14="http://schemas.microsoft.com/office/powerpoint/2010/main" val="147415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D449F6-59EB-4064-BBF5-BD0FDE8F3F35}"/>
              </a:ext>
            </a:extLst>
          </p:cNvPr>
          <p:cNvSpPr>
            <a:spLocks noGrp="1"/>
          </p:cNvSpPr>
          <p:nvPr>
            <p:ph type="title"/>
          </p:nvPr>
        </p:nvSpPr>
        <p:spPr/>
        <p:txBody>
          <a:bodyPr/>
          <a:lstStyle/>
          <a:p>
            <a:r>
              <a:rPr lang="de-DE"/>
              <a:t>Klimawandel in Baden-Württemberg</a:t>
            </a:r>
          </a:p>
        </p:txBody>
      </p:sp>
      <p:sp>
        <p:nvSpPr>
          <p:cNvPr id="15" name="Foliennummernplatzhalter 14">
            <a:extLst>
              <a:ext uri="{FF2B5EF4-FFF2-40B4-BE49-F238E27FC236}">
                <a16:creationId xmlns:a16="http://schemas.microsoft.com/office/drawing/2014/main" id="{6AC04E11-6D95-47B2-9B05-56D9B5AA4B8E}"/>
              </a:ext>
            </a:extLst>
          </p:cNvPr>
          <p:cNvSpPr>
            <a:spLocks noGrp="1"/>
          </p:cNvSpPr>
          <p:nvPr>
            <p:ph type="sldNum" sz="quarter" idx="19"/>
          </p:nvPr>
        </p:nvSpPr>
        <p:spPr/>
        <p:txBody>
          <a:bodyPr/>
          <a:lstStyle/>
          <a:p>
            <a:fld id="{692501C0-F26B-4DBF-A354-C3CE679C215A}" type="slidenum">
              <a:rPr lang="de-DE" smtClean="0"/>
              <a:pPr/>
              <a:t>7</a:t>
            </a:fld>
            <a:endParaRPr lang="de-DE"/>
          </a:p>
        </p:txBody>
      </p:sp>
      <p:sp>
        <p:nvSpPr>
          <p:cNvPr id="11" name="Textfeld 10">
            <a:extLst>
              <a:ext uri="{FF2B5EF4-FFF2-40B4-BE49-F238E27FC236}">
                <a16:creationId xmlns:a16="http://schemas.microsoft.com/office/drawing/2014/main" id="{CB9D45CC-37C4-44E4-A133-E2D3FB3C9C40}"/>
              </a:ext>
            </a:extLst>
          </p:cNvPr>
          <p:cNvSpPr txBox="1"/>
          <p:nvPr/>
        </p:nvSpPr>
        <p:spPr>
          <a:xfrm>
            <a:off x="1192163" y="6565400"/>
            <a:ext cx="9807674" cy="246221"/>
          </a:xfrm>
          <a:prstGeom prst="rect">
            <a:avLst/>
          </a:prstGeom>
          <a:noFill/>
        </p:spPr>
        <p:txBody>
          <a:bodyPr wrap="square">
            <a:spAutoFit/>
          </a:bodyPr>
          <a:lstStyle/>
          <a:p>
            <a:pPr algn="ctr"/>
            <a:r>
              <a:rPr lang="de-DE" sz="1000" i="1">
                <a:solidFill>
                  <a:schemeClr val="bg1">
                    <a:lumMod val="50000"/>
                  </a:schemeClr>
                </a:solidFill>
                <a:latin typeface="Gogh Variable Italic Book" pitchFamily="2" charset="0"/>
              </a:rPr>
              <a:t>Quelle: Ed Hawkins/University </a:t>
            </a:r>
            <a:r>
              <a:rPr lang="de-DE" sz="1000" i="1" err="1">
                <a:solidFill>
                  <a:schemeClr val="bg1">
                    <a:lumMod val="50000"/>
                  </a:schemeClr>
                </a:solidFill>
                <a:latin typeface="Gogh Variable Italic Book" pitchFamily="2" charset="0"/>
              </a:rPr>
              <a:t>of</a:t>
            </a:r>
            <a:r>
              <a:rPr lang="de-DE" sz="1000" i="1">
                <a:solidFill>
                  <a:schemeClr val="bg1">
                    <a:lumMod val="50000"/>
                  </a:schemeClr>
                </a:solidFill>
                <a:latin typeface="Gogh Variable Italic Book" pitchFamily="2" charset="0"/>
              </a:rPr>
              <a:t> Reading - showyourstripes.info</a:t>
            </a:r>
          </a:p>
        </p:txBody>
      </p:sp>
      <p:pic>
        <p:nvPicPr>
          <p:cNvPr id="10" name="Grafik 9">
            <a:extLst>
              <a:ext uri="{FF2B5EF4-FFF2-40B4-BE49-F238E27FC236}">
                <a16:creationId xmlns:a16="http://schemas.microsoft.com/office/drawing/2014/main" id="{EDEB6308-B9EA-4268-BA94-F7A97BA625F6}"/>
              </a:ext>
            </a:extLst>
          </p:cNvPr>
          <p:cNvPicPr>
            <a:picLocks noChangeAspect="1"/>
          </p:cNvPicPr>
          <p:nvPr/>
        </p:nvPicPr>
        <p:blipFill>
          <a:blip r:embed="rId2"/>
          <a:srcRect/>
          <a:stretch/>
        </p:blipFill>
        <p:spPr>
          <a:xfrm>
            <a:off x="1192163" y="1079894"/>
            <a:ext cx="9807673" cy="5516168"/>
          </a:xfrm>
          <a:prstGeom prst="rect">
            <a:avLst/>
          </a:prstGeom>
        </p:spPr>
      </p:pic>
    </p:spTree>
    <p:extLst>
      <p:ext uri="{BB962C8B-B14F-4D97-AF65-F5344CB8AC3E}">
        <p14:creationId xmlns:p14="http://schemas.microsoft.com/office/powerpoint/2010/main" val="8198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4947C2E-3710-49DB-8162-FC5E1D3EFF01}"/>
              </a:ext>
            </a:extLst>
          </p:cNvPr>
          <p:cNvSpPr>
            <a:spLocks noGrp="1"/>
          </p:cNvSpPr>
          <p:nvPr>
            <p:ph type="title"/>
          </p:nvPr>
        </p:nvSpPr>
        <p:spPr/>
        <p:txBody>
          <a:bodyPr/>
          <a:lstStyle/>
          <a:p>
            <a:r>
              <a:rPr lang="de-DE"/>
              <a:t>Klimawandel in Stuttgart</a:t>
            </a:r>
          </a:p>
        </p:txBody>
      </p:sp>
      <p:sp>
        <p:nvSpPr>
          <p:cNvPr id="4" name="Textplatzhalter 3">
            <a:extLst>
              <a:ext uri="{FF2B5EF4-FFF2-40B4-BE49-F238E27FC236}">
                <a16:creationId xmlns:a16="http://schemas.microsoft.com/office/drawing/2014/main" id="{FD6EA343-2599-4EE5-AD87-D634369D792B}"/>
              </a:ext>
            </a:extLst>
          </p:cNvPr>
          <p:cNvSpPr>
            <a:spLocks noGrp="1"/>
          </p:cNvSpPr>
          <p:nvPr>
            <p:ph type="body" sz="quarter" idx="17"/>
          </p:nvPr>
        </p:nvSpPr>
        <p:spPr/>
        <p:txBody>
          <a:bodyPr/>
          <a:lstStyle/>
          <a:p>
            <a:r>
              <a:rPr lang="de-DE"/>
              <a:t>Klimasteckbrief Stuttgart</a:t>
            </a:r>
          </a:p>
        </p:txBody>
      </p:sp>
      <p:sp>
        <p:nvSpPr>
          <p:cNvPr id="5" name="Foliennummernplatzhalter 4">
            <a:extLst>
              <a:ext uri="{FF2B5EF4-FFF2-40B4-BE49-F238E27FC236}">
                <a16:creationId xmlns:a16="http://schemas.microsoft.com/office/drawing/2014/main" id="{D29C65D2-5082-4545-B81C-7A55ABAD4948}"/>
              </a:ext>
            </a:extLst>
          </p:cNvPr>
          <p:cNvSpPr>
            <a:spLocks noGrp="1"/>
          </p:cNvSpPr>
          <p:nvPr>
            <p:ph type="sldNum" sz="quarter" idx="19"/>
          </p:nvPr>
        </p:nvSpPr>
        <p:spPr/>
        <p:txBody>
          <a:bodyPr/>
          <a:lstStyle/>
          <a:p>
            <a:fld id="{692501C0-F26B-4DBF-A354-C3CE679C215A}" type="slidenum">
              <a:rPr lang="de-DE" smtClean="0"/>
              <a:pPr/>
              <a:t>8</a:t>
            </a:fld>
            <a:endParaRPr lang="de-DE"/>
          </a:p>
        </p:txBody>
      </p:sp>
      <p:pic>
        <p:nvPicPr>
          <p:cNvPr id="7" name="Grafik 6" descr="Ein Bild, das Text, Anzeigetafel, Screenshot enthält.&#10;&#10;Automatisch generierte Beschreibung">
            <a:extLst>
              <a:ext uri="{FF2B5EF4-FFF2-40B4-BE49-F238E27FC236}">
                <a16:creationId xmlns:a16="http://schemas.microsoft.com/office/drawing/2014/main" id="{9C1C0C5E-5842-4B1D-845F-F24DE4AA3290}"/>
              </a:ext>
            </a:extLst>
          </p:cNvPr>
          <p:cNvPicPr>
            <a:picLocks noChangeAspect="1"/>
          </p:cNvPicPr>
          <p:nvPr/>
        </p:nvPicPr>
        <p:blipFill>
          <a:blip r:embed="rId2"/>
          <a:stretch>
            <a:fillRect/>
          </a:stretch>
        </p:blipFill>
        <p:spPr>
          <a:xfrm>
            <a:off x="1801829" y="1272349"/>
            <a:ext cx="8588342" cy="5045651"/>
          </a:xfrm>
          <a:prstGeom prst="rect">
            <a:avLst/>
          </a:prstGeom>
        </p:spPr>
      </p:pic>
      <p:sp>
        <p:nvSpPr>
          <p:cNvPr id="8" name="Textfeld 7">
            <a:extLst>
              <a:ext uri="{FF2B5EF4-FFF2-40B4-BE49-F238E27FC236}">
                <a16:creationId xmlns:a16="http://schemas.microsoft.com/office/drawing/2014/main" id="{4F17C6F1-6CF0-4363-AE63-DCDF093A3021}"/>
              </a:ext>
            </a:extLst>
          </p:cNvPr>
          <p:cNvSpPr txBox="1"/>
          <p:nvPr/>
        </p:nvSpPr>
        <p:spPr>
          <a:xfrm>
            <a:off x="1192163" y="6565400"/>
            <a:ext cx="9807674" cy="246221"/>
          </a:xfrm>
          <a:prstGeom prst="rect">
            <a:avLst/>
          </a:prstGeom>
          <a:noFill/>
        </p:spPr>
        <p:txBody>
          <a:bodyPr wrap="square">
            <a:spAutoFit/>
          </a:bodyPr>
          <a:lstStyle/>
          <a:p>
            <a:pPr algn="ctr"/>
            <a:r>
              <a:rPr lang="de-DE" sz="1000" i="1">
                <a:solidFill>
                  <a:schemeClr val="bg1">
                    <a:lumMod val="50000"/>
                  </a:schemeClr>
                </a:solidFill>
                <a:latin typeface="Gogh Variable Italic Book" pitchFamily="2" charset="0"/>
              </a:rPr>
              <a:t>Quelle: lokale-klimaanpassung.de</a:t>
            </a:r>
          </a:p>
        </p:txBody>
      </p:sp>
    </p:spTree>
    <p:extLst>
      <p:ext uri="{BB962C8B-B14F-4D97-AF65-F5344CB8AC3E}">
        <p14:creationId xmlns:p14="http://schemas.microsoft.com/office/powerpoint/2010/main" val="257971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a:themeElements>
    <a:clrScheme name="VBF Stuttgart">
      <a:dk1>
        <a:sysClr val="windowText" lastClr="000000"/>
      </a:dk1>
      <a:lt1>
        <a:sysClr val="window" lastClr="FFFFFF"/>
      </a:lt1>
      <a:dk2>
        <a:srgbClr val="44546A"/>
      </a:dk2>
      <a:lt2>
        <a:srgbClr val="E7E6E6"/>
      </a:lt2>
      <a:accent1>
        <a:srgbClr val="FFC100"/>
      </a:accent1>
      <a:accent2>
        <a:srgbClr val="C8EDFA"/>
      </a:accent2>
      <a:accent3>
        <a:srgbClr val="4EC6EE"/>
      </a:accent3>
      <a:accent4>
        <a:srgbClr val="0F3884"/>
      </a:accent4>
      <a:accent5>
        <a:srgbClr val="002950"/>
      </a:accent5>
      <a:accent6>
        <a:srgbClr val="D30029"/>
      </a:accent6>
      <a:hlink>
        <a:srgbClr val="82B128"/>
      </a:hlink>
      <a:folHlink>
        <a:srgbClr val="82B128"/>
      </a:folHlink>
    </a:clrScheme>
    <a:fontScheme name="Standardschriften">
      <a:majorFont>
        <a:latin typeface="Gogh Extra Bold"/>
        <a:ea typeface=""/>
        <a:cs typeface=""/>
      </a:majorFont>
      <a:minorFont>
        <a:latin typeface="Gog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996</Words>
  <Application>Microsoft Office PowerPoint</Application>
  <PresentationFormat>Breitbild</PresentationFormat>
  <Paragraphs>148</Paragraphs>
  <Slides>29</Slides>
  <Notes>10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29</vt:i4>
      </vt:variant>
    </vt:vector>
  </HeadingPairs>
  <TitlesOfParts>
    <vt:vector size="38" baseType="lpstr">
      <vt:lpstr>Arial</vt:lpstr>
      <vt:lpstr>Calibri</vt:lpstr>
      <vt:lpstr>Cambria</vt:lpstr>
      <vt:lpstr>Gogh</vt:lpstr>
      <vt:lpstr>Gogh Extra Bold</vt:lpstr>
      <vt:lpstr>Gogh Variable Italic Book</vt:lpstr>
      <vt:lpstr>Segoe UI</vt:lpstr>
      <vt:lpstr>Segoe UI Light</vt:lpstr>
      <vt:lpstr>Office</vt:lpstr>
      <vt:lpstr>PowerPoint-Präsentation</vt:lpstr>
      <vt:lpstr>Aufbau des Workshops</vt:lpstr>
      <vt:lpstr>Klima und Fußball – wie hängt das zusammen?</vt:lpstr>
      <vt:lpstr>Blitzlicht - Klimawandel</vt:lpstr>
      <vt:lpstr>Unterschied Wetter/Klima - was sagt der DWD?</vt:lpstr>
      <vt:lpstr>PowerPoint-Präsentation</vt:lpstr>
      <vt:lpstr>Klimawandel in Baden-Württemberg</vt:lpstr>
      <vt:lpstr>Klimawandel in Baden-Württemberg</vt:lpstr>
      <vt:lpstr>Klimawandel in Stuttgart</vt:lpstr>
      <vt:lpstr>Ursachen des Klimawandels</vt:lpstr>
      <vt:lpstr>Ursachen des Klimawandels</vt:lpstr>
      <vt:lpstr>Ursachen des Klimawandels</vt:lpstr>
      <vt:lpstr>Folgen des Klimawandels</vt:lpstr>
      <vt:lpstr>PowerPoint-Präsentation</vt:lpstr>
      <vt:lpstr>PowerPoint-Präsentation</vt:lpstr>
      <vt:lpstr>Blitzlicht – Sektoren und Maßnahmen</vt:lpstr>
      <vt:lpstr>PowerPoint-Präsentation</vt:lpstr>
      <vt:lpstr>PowerPoint-Präsentation</vt:lpstr>
      <vt:lpstr>Exkurs: Kippelemente</vt:lpstr>
      <vt:lpstr>Klimaschutz &amp; Klimaanpassung</vt:lpstr>
      <vt:lpstr>Klimafolgen in Deutschland</vt:lpstr>
      <vt:lpstr>Folgen des Meeresspiegelanstiegs</vt:lpstr>
      <vt:lpstr>Beispiele für Klimaanpassungsmaßnahmen</vt:lpstr>
      <vt:lpstr>…weiter zu Modul 2</vt:lpstr>
      <vt:lpstr>Die Klima-Meister-App</vt:lpstr>
      <vt:lpstr>Die Klima-Meister-App</vt:lpstr>
      <vt:lpstr>Die Klima-Meister-App</vt:lpstr>
      <vt:lpstr>Die Klima-Meister-App</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Plass, Christian</dc:creator>
  <cp:lastModifiedBy>Maximilian Himberger</cp:lastModifiedBy>
  <cp:revision>1</cp:revision>
  <dcterms:created xsi:type="dcterms:W3CDTF">2022-04-28T05:56:11Z</dcterms:created>
  <dcterms:modified xsi:type="dcterms:W3CDTF">2025-02-04T12:12:34Z</dcterms:modified>
</cp:coreProperties>
</file>